
<file path=[Content_Types].xml><?xml version="1.0" encoding="utf-8"?>
<Types xmlns="http://schemas.openxmlformats.org/package/2006/content-types"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7.xml"/>
  <Override ContentType="application/vnd.openxmlformats-officedocument.presentationml.notesSlide+xml" PartName="/ppt/notesSlides/notesSlide125.xml"/>
  <Override ContentType="application/vnd.openxmlformats-officedocument.presentationml.notesSlide+xml" PartName="/ppt/notesSlides/notesSlide5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117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1.xml"/>
  <Override ContentType="application/vnd.openxmlformats-officedocument.presentationml.notesSlide+xml" PartName="/ppt/notesSlides/notesSlide109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07.xml"/>
  <Override ContentType="application/vnd.openxmlformats-officedocument.presentationml.notesSlide+xml" PartName="/ppt/notesSlides/notesSlide100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85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77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73.xml"/>
  <Override ContentType="application/vnd.openxmlformats-officedocument.presentationml.notesSlide+xml" PartName="/ppt/notesSlides/notesSlide119.xml"/>
  <Override ContentType="application/vnd.openxmlformats-officedocument.presentationml.notesSlide+xml" PartName="/ppt/notesSlides/notesSlide8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69.xml"/>
  <Override ContentType="application/vnd.openxmlformats-officedocument.presentationml.notesSlide+xml" PartName="/ppt/notesSlides/notesSlide105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93.xml"/>
  <Override ContentType="application/vnd.openxmlformats-officedocument.presentationml.notesSlide+xml" PartName="/ppt/notesSlides/notesSlide87.xml"/>
  <Override ContentType="application/vnd.openxmlformats-officedocument.presentationml.notesSlide+xml" PartName="/ppt/notesSlides/notesSlide57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123.xml"/>
  <Override ContentType="application/vnd.openxmlformats-officedocument.presentationml.notesSlide+xml" PartName="/ppt/notesSlides/notesSlide11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75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54.xml"/>
  <Override ContentType="application/vnd.openxmlformats-officedocument.presentationml.notesSlide+xml" PartName="/ppt/notesSlides/notesSlide112.xml"/>
  <Override ContentType="application/vnd.openxmlformats-officedocument.presentationml.notesSlide+xml" PartName="/ppt/notesSlides/notesSlide103.xml"/>
  <Override ContentType="application/vnd.openxmlformats-officedocument.presentationml.notesSlide+xml" PartName="/ppt/notesSlides/notesSlide97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9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63.xml"/>
  <Override ContentType="application/vnd.openxmlformats-officedocument.presentationml.notesSlide+xml" PartName="/ppt/notesSlides/notesSlide120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60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127.xml"/>
  <Override ContentType="application/vnd.openxmlformats-officedocument.presentationml.notesSlide+xml" PartName="/ppt/notesSlides/notesSlide114.xml"/>
  <Override ContentType="application/vnd.openxmlformats-officedocument.presentationml.notesSlide+xml" PartName="/ppt/notesSlides/notesSlide101.xml"/>
  <Override ContentType="application/vnd.openxmlformats-officedocument.presentationml.notesSlide+xml" PartName="/ppt/notesSlides/notesSlide95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5.xml"/>
  <Override ContentType="application/vnd.openxmlformats-officedocument.presentationml.notesSlide+xml" PartName="/ppt/notesSlides/notesSlide78.xml"/>
  <Override ContentType="application/vnd.openxmlformats-officedocument.presentationml.notesSlide+xml" PartName="/ppt/notesSlides/notesSlide71.xml"/>
  <Override ContentType="application/vnd.openxmlformats-officedocument.presentationml.notesSlide+xml" PartName="/ppt/notesSlides/notesSlide92.xml"/>
  <Override ContentType="application/vnd.openxmlformats-officedocument.presentationml.notesSlide+xml" PartName="/ppt/notesSlides/notesSlide84.xml"/>
  <Override ContentType="application/vnd.openxmlformats-officedocument.presentationml.notesSlide+xml" PartName="/ppt/notesSlides/notesSlide116.xml"/>
  <Override ContentType="application/vnd.openxmlformats-officedocument.presentationml.notesSlide+xml" PartName="/ppt/notesSlides/notesSlide76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24.xml"/>
  <Override ContentType="application/vnd.openxmlformats-officedocument.presentationml.notesSlide+xml" PartName="/ppt/notesSlides/notesSlide126.xml"/>
  <Override ContentType="application/vnd.openxmlformats-officedocument.presentationml.notesSlide+xml" PartName="/ppt/notesSlides/notesSlide68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82.xml"/>
  <Override ContentType="application/vnd.openxmlformats-officedocument.presentationml.notesSlide+xml" PartName="/ppt/notesSlides/notesSlide9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108.xml"/>
  <Override ContentType="application/vnd.openxmlformats-officedocument.presentationml.notesSlide+xml" PartName="/ppt/notesSlides/notesSlide90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86.xml"/>
  <Override ContentType="application/vnd.openxmlformats-officedocument.presentationml.notesSlide+xml" PartName="/ppt/notesSlides/notesSlide106.xml"/>
  <Override ContentType="application/vnd.openxmlformats-officedocument.presentationml.notesSlide+xml" PartName="/ppt/notesSlides/notesSlide99.xml"/>
  <Override ContentType="application/vnd.openxmlformats-officedocument.presentationml.notesSlide+xml" PartName="/ppt/notesSlides/notesSlide56.xml"/>
  <Override ContentType="application/vnd.openxmlformats-officedocument.presentationml.notesSlide+xml" PartName="/ppt/notesSlides/notesSlide122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80.xml"/>
  <Override ContentType="application/vnd.openxmlformats-officedocument.presentationml.notesSlide+xml" PartName="/ppt/notesSlides/notesSlide61.xml"/>
  <Override ContentType="application/vnd.openxmlformats-officedocument.presentationml.notesSlide+xml" PartName="/ppt/notesSlides/notesSlide118.xml"/>
  <Override ContentType="application/vnd.openxmlformats-officedocument.presentationml.notesSlide+xml" PartName="/ppt/notesSlides/notesSlide74.xml"/>
  <Override ContentType="application/vnd.openxmlformats-officedocument.presentationml.notesSlide+xml" PartName="/ppt/notesSlides/notesSlide58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8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6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70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1.xml"/>
  <Override ContentType="application/vnd.openxmlformats-officedocument.presentationml.notesSlide+xml" PartName="/ppt/notesSlides/notesSlide5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13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72.xml"/>
  <Override ContentType="application/vnd.openxmlformats-officedocument.presentationml.notesSlide+xml" PartName="/ppt/notesSlides/notesSlide98.xml"/>
  <Override ContentType="application/vnd.openxmlformats-officedocument.presentationml.notesSlide+xml" PartName="/ppt/notesSlides/notesSlide104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64.xml"/>
  <Override ContentType="application/vnd.openxmlformats-officedocument.presentationml.notesSlide+xml" PartName="/ppt/notesSlides/notesSlide121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8.xml"/>
  <Override ContentType="application/vnd.openxmlformats-officedocument.presentationml.notesSlide+xml" PartName="/ppt/notesSlides/notesSlide79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96.xml"/>
  <Override ContentType="application/vnd.openxmlformats-officedocument.presentationml.notesSlide+xml" PartName="/ppt/notesSlides/notesSlide102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83.xml"/>
  <Override ContentType="application/vnd.openxmlformats-officedocument.presentationml.notesSlide+xml" PartName="/ppt/notesSlides/notesSlide115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66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1.xml"/>
  <Override ContentType="application/vnd.openxmlformats-officedocument.presentationml.slide+xml" PartName="/ppt/slides/slide43.xml"/>
  <Override ContentType="application/vnd.openxmlformats-officedocument.presentationml.slide+xml" PartName="/ppt/slides/slide78.xml"/>
  <Override ContentType="application/vnd.openxmlformats-officedocument.presentationml.slide+xml" PartName="/ppt/slides/slide86.xml"/>
  <Override ContentType="application/vnd.openxmlformats-officedocument.presentationml.slide+xml" PartName="/ppt/slides/slide35.xml"/>
  <Override ContentType="application/vnd.openxmlformats-officedocument.presentationml.slide+xml" PartName="/ppt/slides/slide105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13.xml"/>
  <Override ContentType="application/vnd.openxmlformats-officedocument.presentationml.slide+xml" PartName="/ppt/slides/slide68.xml"/>
  <Override ContentType="application/vnd.openxmlformats-officedocument.presentationml.slide+xml" PartName="/ppt/slides/slide94.xml"/>
  <Override ContentType="application/vnd.openxmlformats-officedocument.presentationml.slide+xml" PartName="/ppt/slides/slide84.xml"/>
  <Override ContentType="application/vnd.openxmlformats-officedocument.presentationml.slide+xml" PartName="/ppt/slides/slide107.xml"/>
  <Override ContentType="application/vnd.openxmlformats-officedocument.presentationml.slide+xml" PartName="/ppt/slides/slide37.xml"/>
  <Override ContentType="application/vnd.openxmlformats-officedocument.presentationml.slide+xml" PartName="/ppt/slides/slide123.xml"/>
  <Override ContentType="application/vnd.openxmlformats-officedocument.presentationml.slide+xml" PartName="/ppt/slides/slide71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66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111.xml"/>
  <Override ContentType="application/vnd.openxmlformats-officedocument.presentationml.slide+xml" PartName="/ppt/slides/slide53.xml"/>
  <Override ContentType="application/vnd.openxmlformats-officedocument.presentationml.slide+xml" PartName="/ppt/slides/slide96.xml"/>
  <Override ContentType="application/vnd.openxmlformats-officedocument.presentationml.slide+xml" PartName="/ppt/slides/slide48.xml"/>
  <Override ContentType="application/vnd.openxmlformats-officedocument.presentationml.slide+xml" PartName="/ppt/slides/slide22.xml"/>
  <Override ContentType="application/vnd.openxmlformats-officedocument.presentationml.slide+xml" PartName="/ppt/slides/slide82.xml"/>
  <Override ContentType="application/vnd.openxmlformats-officedocument.presentationml.slide+xml" PartName="/ppt/slides/slide65.xml"/>
  <Override ContentType="application/vnd.openxmlformats-officedocument.presentationml.slide+xml" PartName="/ppt/slides/slide9.xml"/>
  <Override ContentType="application/vnd.openxmlformats-officedocument.presentationml.slide+xml" PartName="/ppt/slides/slide118.xml"/>
  <Override ContentType="application/vnd.openxmlformats-officedocument.presentationml.slide+xml" PartName="/ppt/slides/slide12.xml"/>
  <Override ContentType="application/vnd.openxmlformats-officedocument.presentationml.slide+xml" PartName="/ppt/slides/slide108.xml"/>
  <Override ContentType="application/vnd.openxmlformats-officedocument.presentationml.slide+xml" PartName="/ppt/slides/slide98.xml"/>
  <Override ContentType="application/vnd.openxmlformats-officedocument.presentationml.slide+xml" PartName="/ppt/slides/slide125.xml"/>
  <Override ContentType="application/vnd.openxmlformats-officedocument.presentationml.slide+xml" PartName="/ppt/slides/slide72.xml"/>
  <Override ContentType="application/vnd.openxmlformats-officedocument.presentationml.slide+xml" PartName="/ppt/slides/slide20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55.xml"/>
  <Override ContentType="application/vnd.openxmlformats-officedocument.presentationml.slide+xml" PartName="/ppt/slides/slide29.xml"/>
  <Override ContentType="application/vnd.openxmlformats-officedocument.presentationml.slide+xml" PartName="/ppt/slides/slide59.xml"/>
  <Override ContentType="application/vnd.openxmlformats-officedocument.presentationml.slide+xml" PartName="/ppt/slides/slide89.xml"/>
  <Override ContentType="application/vnd.openxmlformats-officedocument.presentationml.slide+xml" PartName="/ppt/slides/slide76.xml"/>
  <Override ContentType="application/vnd.openxmlformats-officedocument.presentationml.slide+xml" PartName="/ppt/slides/slide63.xml"/>
  <Override ContentType="application/vnd.openxmlformats-officedocument.presentationml.slide+xml" PartName="/ppt/slides/slide93.xml"/>
  <Override ContentType="application/vnd.openxmlformats-officedocument.presentationml.slide+xml" PartName="/ppt/slides/slide101.xml"/>
  <Override ContentType="application/vnd.openxmlformats-officedocument.presentationml.slide+xml" PartName="/ppt/slides/slide116.xml"/>
  <Override ContentType="application/vnd.openxmlformats-officedocument.presentationml.slide+xml" PartName="/ppt/slides/slide80.xml"/>
  <Override ContentType="application/vnd.openxmlformats-officedocument.presentationml.slide+xml" PartName="/ppt/slides/slide103.xml"/>
  <Override ContentType="application/vnd.openxmlformats-officedocument.presentationml.slide+xml" PartName="/ppt/slides/slide61.xml"/>
  <Override ContentType="application/vnd.openxmlformats-officedocument.presentationml.slide+xml" PartName="/ppt/slides/slide91.xml"/>
  <Override ContentType="application/vnd.openxmlformats-officedocument.presentationml.slide+xml" PartName="/ppt/slides/slide114.xml"/>
  <Override ContentType="application/vnd.openxmlformats-officedocument.presentationml.slide+xml" PartName="/ppt/slides/slide31.xml"/>
  <Override ContentType="application/vnd.openxmlformats-officedocument.presentationml.slide+xml" PartName="/ppt/slides/slide127.xml"/>
  <Override ContentType="application/vnd.openxmlformats-officedocument.presentationml.slide+xml" PartName="/ppt/slides/slide120.xml"/>
  <Override ContentType="application/vnd.openxmlformats-officedocument.presentationml.slide+xml" PartName="/ppt/slides/slide87.xml"/>
  <Override ContentType="application/vnd.openxmlformats-officedocument.presentationml.slide+xml" PartName="/ppt/slides/slide74.xml"/>
  <Override ContentType="application/vnd.openxmlformats-officedocument.presentationml.slide+xml" PartName="/ppt/slides/slide27.xml"/>
  <Override ContentType="application/vnd.openxmlformats-officedocument.presentationml.slide+xml" PartName="/ppt/slides/slide5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60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12.xml"/>
  <Override ContentType="application/vnd.openxmlformats-officedocument.presentationml.slide+xml" PartName="/ppt/slides/slide95.xml"/>
  <Override ContentType="application/vnd.openxmlformats-officedocument.presentationml.slide+xml" PartName="/ppt/slides/slide69.xml"/>
  <Override ContentType="application/vnd.openxmlformats-officedocument.presentationml.slide+xml" PartName="/ppt/slides/slide85.xml"/>
  <Override ContentType="application/vnd.openxmlformats-officedocument.presentationml.slide+xml" PartName="/ppt/slides/slide42.xml"/>
  <Override ContentType="application/vnd.openxmlformats-officedocument.presentationml.slide+xml" PartName="/ppt/slides/slide50.xml"/>
  <Override ContentType="application/vnd.openxmlformats-officedocument.presentationml.slide+xml" PartName="/ppt/slides/slide77.xml"/>
  <Override ContentType="application/vnd.openxmlformats-officedocument.presentationml.slide+xml" PartName="/ppt/slides/slide34.xml"/>
  <Override ContentType="application/vnd.openxmlformats-officedocument.presentationml.slide+xml" PartName="/ppt/slides/slide122.xml"/>
  <Override ContentType="application/vnd.openxmlformats-officedocument.presentationml.slide+xml" PartName="/ppt/slides/slide16.xml"/>
  <Override ContentType="application/vnd.openxmlformats-officedocument.presentationml.slide+xml" PartName="/ppt/slides/slide104.xml"/>
  <Override ContentType="application/vnd.openxmlformats-officedocument.presentationml.slide+xml" PartName="/ppt/slides/slide24.xml"/>
  <Override ContentType="application/vnd.openxmlformats-officedocument.presentationml.slide+xml" PartName="/ppt/slides/slide97.xml"/>
  <Override ContentType="application/vnd.openxmlformats-officedocument.presentationml.slide+xml" PartName="/ppt/slides/slide11.xml"/>
  <Override ContentType="application/vnd.openxmlformats-officedocument.presentationml.slide+xml" PartName="/ppt/slides/slide110.xml"/>
  <Override ContentType="application/vnd.openxmlformats-officedocument.presentationml.slide+xml" PartName="/ppt/slides/slide67.xml"/>
  <Override ContentType="application/vnd.openxmlformats-officedocument.presentationml.slide+xml" PartName="/ppt/slides/slide54.xml"/>
  <Override ContentType="application/vnd.openxmlformats-officedocument.presentationml.slide+xml" PartName="/ppt/slides/slide36.xml"/>
  <Override ContentType="application/vnd.openxmlformats-officedocument.presentationml.slide+xml" PartName="/ppt/slides/slide79.xml"/>
  <Override ContentType="application/vnd.openxmlformats-officedocument.presentationml.slide+xml" PartName="/ppt/slides/slide49.xml"/>
  <Override ContentType="application/vnd.openxmlformats-officedocument.presentationml.slide+xml" PartName="/ppt/slides/slide124.xml"/>
  <Override ContentType="application/vnd.openxmlformats-officedocument.presentationml.slide+xml" PartName="/ppt/slides/slide83.xml"/>
  <Override ContentType="application/vnd.openxmlformats-officedocument.presentationml.slide+xml" PartName="/ppt/slides/slide106.xml"/>
  <Override ContentType="application/vnd.openxmlformats-officedocument.presentationml.slide+xml" PartName="/ppt/slides/slide70.xml"/>
  <Override ContentType="application/vnd.openxmlformats-officedocument.presentationml.slide+xml" PartName="/ppt/slides/slide6.xml"/>
  <Override ContentType="application/vnd.openxmlformats-officedocument.presentationml.slide+xml" PartName="/ppt/slides/slide119.xml"/>
  <Override ContentType="application/vnd.openxmlformats-officedocument.presentationml.slide+xml" PartName="/ppt/slides/slide40.xml"/>
  <Override ContentType="application/vnd.openxmlformats-officedocument.presentationml.slide+xml" PartName="/ppt/slides/slide73.xml"/>
  <Override ContentType="application/vnd.openxmlformats-officedocument.presentationml.slide+xml" PartName="/ppt/slides/slide30.xml"/>
  <Override ContentType="application/vnd.openxmlformats-officedocument.presentationml.slide+xml" PartName="/ppt/slides/slide126.xml"/>
  <Override ContentType="application/vnd.openxmlformats-officedocument.presentationml.slide+xml" PartName="/ppt/slides/slide109.xml"/>
  <Override ContentType="application/vnd.openxmlformats-officedocument.presentationml.slide+xml" PartName="/ppt/slides/slide99.xml"/>
  <Override ContentType="application/vnd.openxmlformats-officedocument.presentationml.slide+xml" PartName="/ppt/slides/slide39.xml"/>
  <Override ContentType="application/vnd.openxmlformats-officedocument.presentationml.slide+xml" PartName="/ppt/slides/slide13.xml"/>
  <Override ContentType="application/vnd.openxmlformats-officedocument.presentationml.slide+xml" PartName="/ppt/slides/slide56.xml"/>
  <Override ContentType="application/vnd.openxmlformats-officedocument.presentationml.slide+xml" PartName="/ppt/slides/slide47.xml"/>
  <Override ContentType="application/vnd.openxmlformats-officedocument.presentationml.slide+xml" PartName="/ppt/slides/slide21.xml"/>
  <Override ContentType="application/vnd.openxmlformats-officedocument.presentationml.slide+xml" PartName="/ppt/slides/slide100.xml"/>
  <Override ContentType="application/vnd.openxmlformats-officedocument.presentationml.slide+xml" PartName="/ppt/slides/slide64.xml"/>
  <Override ContentType="application/vnd.openxmlformats-officedocument.presentationml.slide+xml" PartName="/ppt/slides/slide81.xml"/>
  <Override ContentType="application/vnd.openxmlformats-officedocument.presentationml.slide+xml" PartName="/ppt/slides/slide90.xml"/>
  <Override ContentType="application/vnd.openxmlformats-officedocument.presentationml.slide+xml" PartName="/ppt/slides/slide8.xml"/>
  <Override ContentType="application/vnd.openxmlformats-officedocument.presentationml.slide+xml" PartName="/ppt/slides/slide117.xml"/>
  <Override ContentType="application/vnd.openxmlformats-officedocument.presentationml.slide+xml" PartName="/ppt/slides/slide32.xml"/>
  <Override ContentType="application/vnd.openxmlformats-officedocument.presentationml.slide+xml" PartName="/ppt/slides/slide62.xml"/>
  <Override ContentType="application/vnd.openxmlformats-officedocument.presentationml.slide+xml" PartName="/ppt/slides/slide75.xml"/>
  <Override ContentType="application/vnd.openxmlformats-officedocument.presentationml.slide+xml" PartName="/ppt/slides/slide1.xml"/>
  <Override ContentType="application/vnd.openxmlformats-officedocument.presentationml.slide+xml" PartName="/ppt/slides/slide58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88.xml"/>
  <Override ContentType="application/vnd.openxmlformats-officedocument.presentationml.slide+xml" PartName="/ppt/slides/slide128.xml"/>
  <Override ContentType="application/vnd.openxmlformats-officedocument.presentationml.slide+xml" PartName="/ppt/slides/slide92.xml"/>
  <Override ContentType="application/vnd.openxmlformats-officedocument.presentationml.slide+xml" PartName="/ppt/slides/slide115.xml"/>
  <Override ContentType="application/vnd.openxmlformats-officedocument.presentationml.slide+xml" PartName="/ppt/slides/slide102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5"/>
    <p:sldMasterId id="214748367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  <p:sldId id="307" r:id="rId59"/>
    <p:sldId id="308" r:id="rId60"/>
    <p:sldId id="309" r:id="rId61"/>
    <p:sldId id="310" r:id="rId62"/>
    <p:sldId id="311" r:id="rId63"/>
    <p:sldId id="312" r:id="rId64"/>
    <p:sldId id="313" r:id="rId65"/>
    <p:sldId id="314" r:id="rId66"/>
    <p:sldId id="315" r:id="rId67"/>
    <p:sldId id="316" r:id="rId68"/>
    <p:sldId id="317" r:id="rId69"/>
    <p:sldId id="318" r:id="rId70"/>
    <p:sldId id="319" r:id="rId71"/>
    <p:sldId id="320" r:id="rId72"/>
    <p:sldId id="321" r:id="rId73"/>
    <p:sldId id="322" r:id="rId74"/>
    <p:sldId id="323" r:id="rId75"/>
    <p:sldId id="324" r:id="rId76"/>
    <p:sldId id="325" r:id="rId77"/>
    <p:sldId id="326" r:id="rId78"/>
    <p:sldId id="327" r:id="rId79"/>
    <p:sldId id="328" r:id="rId80"/>
    <p:sldId id="329" r:id="rId81"/>
    <p:sldId id="330" r:id="rId82"/>
    <p:sldId id="331" r:id="rId83"/>
    <p:sldId id="332" r:id="rId84"/>
    <p:sldId id="333" r:id="rId85"/>
    <p:sldId id="334" r:id="rId86"/>
    <p:sldId id="335" r:id="rId87"/>
    <p:sldId id="336" r:id="rId88"/>
    <p:sldId id="337" r:id="rId89"/>
    <p:sldId id="338" r:id="rId90"/>
    <p:sldId id="339" r:id="rId91"/>
    <p:sldId id="340" r:id="rId92"/>
    <p:sldId id="341" r:id="rId93"/>
    <p:sldId id="342" r:id="rId94"/>
    <p:sldId id="343" r:id="rId95"/>
    <p:sldId id="344" r:id="rId96"/>
    <p:sldId id="345" r:id="rId97"/>
    <p:sldId id="346" r:id="rId98"/>
    <p:sldId id="347" r:id="rId99"/>
    <p:sldId id="348" r:id="rId100"/>
    <p:sldId id="349" r:id="rId101"/>
    <p:sldId id="350" r:id="rId102"/>
    <p:sldId id="351" r:id="rId103"/>
    <p:sldId id="352" r:id="rId104"/>
    <p:sldId id="353" r:id="rId105"/>
    <p:sldId id="354" r:id="rId106"/>
    <p:sldId id="355" r:id="rId107"/>
    <p:sldId id="356" r:id="rId108"/>
    <p:sldId id="357" r:id="rId109"/>
    <p:sldId id="358" r:id="rId110"/>
    <p:sldId id="359" r:id="rId111"/>
    <p:sldId id="360" r:id="rId112"/>
    <p:sldId id="361" r:id="rId113"/>
    <p:sldId id="362" r:id="rId114"/>
    <p:sldId id="363" r:id="rId115"/>
    <p:sldId id="364" r:id="rId116"/>
    <p:sldId id="365" r:id="rId117"/>
    <p:sldId id="366" r:id="rId118"/>
    <p:sldId id="367" r:id="rId119"/>
    <p:sldId id="368" r:id="rId120"/>
    <p:sldId id="369" r:id="rId121"/>
    <p:sldId id="370" r:id="rId122"/>
    <p:sldId id="371" r:id="rId123"/>
    <p:sldId id="372" r:id="rId124"/>
    <p:sldId id="373" r:id="rId125"/>
    <p:sldId id="374" r:id="rId126"/>
    <p:sldId id="375" r:id="rId127"/>
    <p:sldId id="376" r:id="rId128"/>
    <p:sldId id="377" r:id="rId129"/>
    <p:sldId id="378" r:id="rId130"/>
    <p:sldId id="379" r:id="rId131"/>
    <p:sldId id="380" r:id="rId132"/>
    <p:sldId id="381" r:id="rId133"/>
    <p:sldId id="382" r:id="rId134"/>
    <p:sldId id="383" r:id="rId135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FE3C4BA-C22D-43E6-9A8D-64C25C84E1CC}">
  <a:tblStyle styleId="{6FE3C4BA-C22D-43E6-9A8D-64C25C84E1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07" Type="http://schemas.openxmlformats.org/officeDocument/2006/relationships/slide" Target="slides/slide100.xml"/><Relationship Id="rId106" Type="http://schemas.openxmlformats.org/officeDocument/2006/relationships/slide" Target="slides/slide99.xml"/><Relationship Id="rId105" Type="http://schemas.openxmlformats.org/officeDocument/2006/relationships/slide" Target="slides/slide98.xml"/><Relationship Id="rId104" Type="http://schemas.openxmlformats.org/officeDocument/2006/relationships/slide" Target="slides/slide97.xml"/><Relationship Id="rId109" Type="http://schemas.openxmlformats.org/officeDocument/2006/relationships/slide" Target="slides/slide102.xml"/><Relationship Id="rId108" Type="http://schemas.openxmlformats.org/officeDocument/2006/relationships/slide" Target="slides/slide101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103" Type="http://schemas.openxmlformats.org/officeDocument/2006/relationships/slide" Target="slides/slide96.xml"/><Relationship Id="rId102" Type="http://schemas.openxmlformats.org/officeDocument/2006/relationships/slide" Target="slides/slide95.xml"/><Relationship Id="rId101" Type="http://schemas.openxmlformats.org/officeDocument/2006/relationships/slide" Target="slides/slide94.xml"/><Relationship Id="rId100" Type="http://schemas.openxmlformats.org/officeDocument/2006/relationships/slide" Target="slides/slide93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29" Type="http://schemas.openxmlformats.org/officeDocument/2006/relationships/slide" Target="slides/slide122.xml"/><Relationship Id="rId128" Type="http://schemas.openxmlformats.org/officeDocument/2006/relationships/slide" Target="slides/slide121.xml"/><Relationship Id="rId127" Type="http://schemas.openxmlformats.org/officeDocument/2006/relationships/slide" Target="slides/slide120.xml"/><Relationship Id="rId126" Type="http://schemas.openxmlformats.org/officeDocument/2006/relationships/slide" Target="slides/slide119.xml"/><Relationship Id="rId26" Type="http://schemas.openxmlformats.org/officeDocument/2006/relationships/slide" Target="slides/slide19.xml"/><Relationship Id="rId121" Type="http://schemas.openxmlformats.org/officeDocument/2006/relationships/slide" Target="slides/slide114.xml"/><Relationship Id="rId25" Type="http://schemas.openxmlformats.org/officeDocument/2006/relationships/slide" Target="slides/slide18.xml"/><Relationship Id="rId120" Type="http://schemas.openxmlformats.org/officeDocument/2006/relationships/slide" Target="slides/slide113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125" Type="http://schemas.openxmlformats.org/officeDocument/2006/relationships/slide" Target="slides/slide118.xml"/><Relationship Id="rId29" Type="http://schemas.openxmlformats.org/officeDocument/2006/relationships/slide" Target="slides/slide22.xml"/><Relationship Id="rId124" Type="http://schemas.openxmlformats.org/officeDocument/2006/relationships/slide" Target="slides/slide117.xml"/><Relationship Id="rId123" Type="http://schemas.openxmlformats.org/officeDocument/2006/relationships/slide" Target="slides/slide116.xml"/><Relationship Id="rId122" Type="http://schemas.openxmlformats.org/officeDocument/2006/relationships/slide" Target="slides/slide115.xml"/><Relationship Id="rId95" Type="http://schemas.openxmlformats.org/officeDocument/2006/relationships/slide" Target="slides/slide88.xml"/><Relationship Id="rId94" Type="http://schemas.openxmlformats.org/officeDocument/2006/relationships/slide" Target="slides/slide87.xml"/><Relationship Id="rId97" Type="http://schemas.openxmlformats.org/officeDocument/2006/relationships/slide" Target="slides/slide90.xml"/><Relationship Id="rId96" Type="http://schemas.openxmlformats.org/officeDocument/2006/relationships/slide" Target="slides/slide89.xml"/><Relationship Id="rId11" Type="http://schemas.openxmlformats.org/officeDocument/2006/relationships/slide" Target="slides/slide4.xml"/><Relationship Id="rId99" Type="http://schemas.openxmlformats.org/officeDocument/2006/relationships/slide" Target="slides/slide92.xml"/><Relationship Id="rId10" Type="http://schemas.openxmlformats.org/officeDocument/2006/relationships/slide" Target="slides/slide3.xml"/><Relationship Id="rId98" Type="http://schemas.openxmlformats.org/officeDocument/2006/relationships/slide" Target="slides/slide91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91" Type="http://schemas.openxmlformats.org/officeDocument/2006/relationships/slide" Target="slides/slide84.xml"/><Relationship Id="rId90" Type="http://schemas.openxmlformats.org/officeDocument/2006/relationships/slide" Target="slides/slide83.xml"/><Relationship Id="rId93" Type="http://schemas.openxmlformats.org/officeDocument/2006/relationships/slide" Target="slides/slide86.xml"/><Relationship Id="rId92" Type="http://schemas.openxmlformats.org/officeDocument/2006/relationships/slide" Target="slides/slide85.xml"/><Relationship Id="rId118" Type="http://schemas.openxmlformats.org/officeDocument/2006/relationships/slide" Target="slides/slide111.xml"/><Relationship Id="rId117" Type="http://schemas.openxmlformats.org/officeDocument/2006/relationships/slide" Target="slides/slide110.xml"/><Relationship Id="rId116" Type="http://schemas.openxmlformats.org/officeDocument/2006/relationships/slide" Target="slides/slide109.xml"/><Relationship Id="rId115" Type="http://schemas.openxmlformats.org/officeDocument/2006/relationships/slide" Target="slides/slide108.xml"/><Relationship Id="rId119" Type="http://schemas.openxmlformats.org/officeDocument/2006/relationships/slide" Target="slides/slide112.xml"/><Relationship Id="rId15" Type="http://schemas.openxmlformats.org/officeDocument/2006/relationships/slide" Target="slides/slide8.xml"/><Relationship Id="rId110" Type="http://schemas.openxmlformats.org/officeDocument/2006/relationships/slide" Target="slides/slide103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14" Type="http://schemas.openxmlformats.org/officeDocument/2006/relationships/slide" Target="slides/slide107.xml"/><Relationship Id="rId18" Type="http://schemas.openxmlformats.org/officeDocument/2006/relationships/slide" Target="slides/slide11.xml"/><Relationship Id="rId113" Type="http://schemas.openxmlformats.org/officeDocument/2006/relationships/slide" Target="slides/slide106.xml"/><Relationship Id="rId112" Type="http://schemas.openxmlformats.org/officeDocument/2006/relationships/slide" Target="slides/slide105.xml"/><Relationship Id="rId111" Type="http://schemas.openxmlformats.org/officeDocument/2006/relationships/slide" Target="slides/slide104.xml"/><Relationship Id="rId84" Type="http://schemas.openxmlformats.org/officeDocument/2006/relationships/slide" Target="slides/slide77.xml"/><Relationship Id="rId83" Type="http://schemas.openxmlformats.org/officeDocument/2006/relationships/slide" Target="slides/slide76.xml"/><Relationship Id="rId86" Type="http://schemas.openxmlformats.org/officeDocument/2006/relationships/slide" Target="slides/slide79.xml"/><Relationship Id="rId85" Type="http://schemas.openxmlformats.org/officeDocument/2006/relationships/slide" Target="slides/slide78.xml"/><Relationship Id="rId88" Type="http://schemas.openxmlformats.org/officeDocument/2006/relationships/slide" Target="slides/slide81.xml"/><Relationship Id="rId87" Type="http://schemas.openxmlformats.org/officeDocument/2006/relationships/slide" Target="slides/slide80.xml"/><Relationship Id="rId89" Type="http://schemas.openxmlformats.org/officeDocument/2006/relationships/slide" Target="slides/slide82.xml"/><Relationship Id="rId80" Type="http://schemas.openxmlformats.org/officeDocument/2006/relationships/slide" Target="slides/slide73.xml"/><Relationship Id="rId82" Type="http://schemas.openxmlformats.org/officeDocument/2006/relationships/slide" Target="slides/slide75.xml"/><Relationship Id="rId81" Type="http://schemas.openxmlformats.org/officeDocument/2006/relationships/slide" Target="slides/slide74.xml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73" Type="http://schemas.openxmlformats.org/officeDocument/2006/relationships/slide" Target="slides/slide66.xml"/><Relationship Id="rId72" Type="http://schemas.openxmlformats.org/officeDocument/2006/relationships/slide" Target="slides/slide65.xml"/><Relationship Id="rId75" Type="http://schemas.openxmlformats.org/officeDocument/2006/relationships/slide" Target="slides/slide68.xml"/><Relationship Id="rId74" Type="http://schemas.openxmlformats.org/officeDocument/2006/relationships/slide" Target="slides/slide67.xml"/><Relationship Id="rId77" Type="http://schemas.openxmlformats.org/officeDocument/2006/relationships/slide" Target="slides/slide70.xml"/><Relationship Id="rId76" Type="http://schemas.openxmlformats.org/officeDocument/2006/relationships/slide" Target="slides/slide69.xml"/><Relationship Id="rId79" Type="http://schemas.openxmlformats.org/officeDocument/2006/relationships/slide" Target="slides/slide72.xml"/><Relationship Id="rId78" Type="http://schemas.openxmlformats.org/officeDocument/2006/relationships/slide" Target="slides/slide71.xml"/><Relationship Id="rId71" Type="http://schemas.openxmlformats.org/officeDocument/2006/relationships/slide" Target="slides/slide64.xml"/><Relationship Id="rId70" Type="http://schemas.openxmlformats.org/officeDocument/2006/relationships/slide" Target="slides/slide63.xml"/><Relationship Id="rId132" Type="http://schemas.openxmlformats.org/officeDocument/2006/relationships/slide" Target="slides/slide125.xml"/><Relationship Id="rId131" Type="http://schemas.openxmlformats.org/officeDocument/2006/relationships/slide" Target="slides/slide124.xml"/><Relationship Id="rId130" Type="http://schemas.openxmlformats.org/officeDocument/2006/relationships/slide" Target="slides/slide123.xml"/><Relationship Id="rId135" Type="http://schemas.openxmlformats.org/officeDocument/2006/relationships/slide" Target="slides/slide128.xml"/><Relationship Id="rId134" Type="http://schemas.openxmlformats.org/officeDocument/2006/relationships/slide" Target="slides/slide127.xml"/><Relationship Id="rId133" Type="http://schemas.openxmlformats.org/officeDocument/2006/relationships/slide" Target="slides/slide126.xml"/><Relationship Id="rId62" Type="http://schemas.openxmlformats.org/officeDocument/2006/relationships/slide" Target="slides/slide55.xml"/><Relationship Id="rId61" Type="http://schemas.openxmlformats.org/officeDocument/2006/relationships/slide" Target="slides/slide54.xml"/><Relationship Id="rId64" Type="http://schemas.openxmlformats.org/officeDocument/2006/relationships/slide" Target="slides/slide57.xml"/><Relationship Id="rId63" Type="http://schemas.openxmlformats.org/officeDocument/2006/relationships/slide" Target="slides/slide56.xml"/><Relationship Id="rId66" Type="http://schemas.openxmlformats.org/officeDocument/2006/relationships/slide" Target="slides/slide59.xml"/><Relationship Id="rId65" Type="http://schemas.openxmlformats.org/officeDocument/2006/relationships/slide" Target="slides/slide58.xml"/><Relationship Id="rId68" Type="http://schemas.openxmlformats.org/officeDocument/2006/relationships/slide" Target="slides/slide61.xml"/><Relationship Id="rId67" Type="http://schemas.openxmlformats.org/officeDocument/2006/relationships/slide" Target="slides/slide60.xml"/><Relationship Id="rId60" Type="http://schemas.openxmlformats.org/officeDocument/2006/relationships/slide" Target="slides/slide53.xml"/><Relationship Id="rId69" Type="http://schemas.openxmlformats.org/officeDocument/2006/relationships/slide" Target="slides/slide6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55" Type="http://schemas.openxmlformats.org/officeDocument/2006/relationships/slide" Target="slides/slide48.xml"/><Relationship Id="rId54" Type="http://schemas.openxmlformats.org/officeDocument/2006/relationships/slide" Target="slides/slide47.xml"/><Relationship Id="rId57" Type="http://schemas.openxmlformats.org/officeDocument/2006/relationships/slide" Target="slides/slide50.xml"/><Relationship Id="rId56" Type="http://schemas.openxmlformats.org/officeDocument/2006/relationships/slide" Target="slides/slide49.xml"/><Relationship Id="rId59" Type="http://schemas.openxmlformats.org/officeDocument/2006/relationships/slide" Target="slides/slide52.xml"/><Relationship Id="rId58" Type="http://schemas.openxmlformats.org/officeDocument/2006/relationships/slide" Target="slides/slide5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scratch.mit.edu/projects/326949981/editor/" TargetMode="External"/></Relationships>
</file>

<file path=ppt/notesSlides/_rels/notesSlide10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.wikipedia.org/wiki/British_and_American_keyboards" TargetMode="External"/></Relationships>
</file>

<file path=ppt/notesSlides/_rels/notesSlide5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mojipedia.org/raised-hand-with-fingers-splayed/" TargetMode="External"/></Relationships>
</file>

<file path=ppt/notesSlides/_rels/notesSlide7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41c76299d9_18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41c76299d9_18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409d1a31b6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409d1a31b6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0" name="Shape 7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1" name="Google Shape;721;g41c762959a_1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2" name="Google Shape;722;g41c762959a_1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https://scratch.mit.edu/projects/326949981/editor/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0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5" name="Shape 7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6" name="Google Shape;726;g41c0602a78_1_7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7" name="Google Shape;727;g41c0602a78_1_7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g41c0602a78_1_7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2" name="Google Shape;732;g41c0602a78_1_7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7" name="Shape 7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" name="Google Shape;738;g41c0602a78_1_7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9" name="Google Shape;739;g41c0602a78_1_7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g41c0602a78_1_7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7" name="Google Shape;747;g41c0602a78_1_7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g41c0602a78_1_7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5" name="Google Shape;755;g41c0602a78_1_7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g41c0602a78_1_7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3" name="Google Shape;763;g41c0602a78_1_7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6" name="Shape 7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7" name="Google Shape;767;g4193ad8eb2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8" name="Google Shape;768;g4193ad8eb2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g4193ad8eb2_1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6" name="Google Shape;776;g4193ad8eb2_1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4" name="Shape 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5" name="Google Shape;785;g4193ad8eb2_1_1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6" name="Google Shape;786;g4193ad8eb2_1_1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41c0602a78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41c0602a78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4193ad8eb2_1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4193ad8eb2_1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41c0602a78_1_8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41c0602a78_1_8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9" name="Shape 8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0" name="Google Shape;810;g4193ad8eb2_1_1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1" name="Google Shape;811;g4193ad8eb2_1_1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7" name="Shape 8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8" name="Google Shape;818;g4193ad8eb2_1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9" name="Google Shape;819;g4193ad8eb2_1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7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4193ad8eb2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4193ad8eb2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4193ad8eb2_1_1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4193ad8eb2_1_1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g41c0602a78_1_8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9" name="Google Shape;849;g41c0602a78_1_8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4193ad8eb2_1_2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4" name="Google Shape;854;g4193ad8eb2_1_2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0" name="Shape 8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1" name="Google Shape;861;g4193ad8eb2_1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2" name="Google Shape;862;g4193ad8eb2_1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g4193ad8eb2_1_2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3" name="Google Shape;873;g4193ad8eb2_1_2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41c0602a78_1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41c0602a78_1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2" name="Shape 8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3" name="Google Shape;883;g4193ad8eb2_1_2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84" name="Google Shape;884;g4193ad8eb2_1_2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3" name="Shape 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4" name="Google Shape;894;g4193ad8eb2_1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5" name="Google Shape;895;g4193ad8eb2_1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9" name="Shape 8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0" name="Google Shape;900;g4193ad8eb2_1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1" name="Google Shape;901;g4193ad8eb2_1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g4193ad8eb2_1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7" name="Google Shape;907;g4193ad8eb2_1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4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5" name="Google Shape;915;g4193ad8eb2_1_2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6" name="Google Shape;916;g4193ad8eb2_1_2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g4193ad8eb2_1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7" name="Google Shape;927;g4193ad8eb2_1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0" name="Shape 9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" name="Google Shape;931;g4193ad8eb2_1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2" name="Google Shape;932;g4193ad8eb2_1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5" name="Shape 9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6" name="Google Shape;936;g41907da2bc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7" name="Google Shape;937;g41907da2bc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0" name="Shape 9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1" name="Google Shape;941;g409d1a31b6_0_5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2" name="Google Shape;942;g409d1a31b6_0_5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41c0602a78_1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41c0602a78_1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41c0602a78_1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41c0602a78_1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41c0602a78_1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41c0602a78_1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41c0602a78_1_2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41c0602a78_1_2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41c0602a78_1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41c0602a78_1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41c0602a78_1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4" name="Google Shape;214;g41c0602a78_1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41c0602a78_1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41c0602a78_1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41bd77602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41bd77602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41c0602a78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41c0602a78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g41c0602a78_1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5" name="Google Shape;245;g41c0602a78_1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41c0602a78_1_4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41c0602a78_1_4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41c0602a78_1_4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41c0602a78_1_4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41c0602a78_1_4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41c0602a78_1_4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41c0602a78_1_4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41c0602a78_1_4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41c0602a78_1_5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41c0602a78_1_5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41c0602a78_1_5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41c0602a78_1_5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41c0602a78_1_5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41c0602a78_1_5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g41c0602a78_1_5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9" name="Google Shape;309;g41c0602a78_1_5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409d1a31b6_0_4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409d1a31b6_0_4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41c0602a78_1_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7" name="Google Shape;317;g41c0602a78_1_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g41c0602a78_1_5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Google Shape;325;g41c0602a78_1_5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41c0602a78_1_5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41c0602a78_1_5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9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g41c0602a78_1_5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Google Shape;341;g41c0602a78_1_5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7" name="Shape 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" name="Google Shape;348;g41c0602a78_1_5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9" name="Google Shape;349;g41c0602a78_1_5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41c0602a78_1_5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41c0602a78_1_5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41c0602a78_1_5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41c0602a78_1_5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g41c0602a78_1_5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3" name="Google Shape;373;g41c0602a78_1_5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g41c0602a78_1_5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1" name="Google Shape;381;g41c0602a78_1_5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g41c0602a78_1_6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9" name="Google Shape;389;g41c0602a78_1_6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409d1a31b6_0_4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409d1a31b6_0_4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5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g41c0602a78_1_6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7" name="Google Shape;397;g41c0602a78_1_6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3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g41c0602a78_1_6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5" name="Google Shape;405;g41c0602a78_1_6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41c0602a78_1_6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41c0602a78_1_6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9" name="Shape 4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0" name="Google Shape;420;g41bd77602b_0_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1" name="Google Shape;421;g41bd77602b_0_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4" name="Shape 4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5" name="Google Shape;425;g41c0602a78_1_6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6" name="Google Shape;426;g41c0602a78_1_6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9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g41bd77602b_0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1" name="Google Shape;431;g41bd77602b_0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4" name="Shape 4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5" name="Google Shape;435;g41c0602a78_1_6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6" name="Google Shape;436;g41c0602a78_1_6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9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g41bd77602b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" name="Google Shape;441;g41bd77602b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4" name="Shape 4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445;g41c0602a78_1_6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6" name="Google Shape;446;g41c0602a78_1_6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bulbs</a:t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409d1a31b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409d1a31b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416215f433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416215f433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g409d1a31b6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9" name="Google Shape;459;g409d1a31b6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2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41bd77602b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41bd77602b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 show binary bulbs here</a:t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g41bd77602b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Google Shape;469;g41bd77602b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09d1a31b6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09d1a31b6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409d1a31b6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409d1a31b6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g409d1a31b6_0_2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4" name="Google Shape;484;g409d1a31b6_0_2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g409d1a31b6_0_2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" name="Google Shape;489;g409d1a31b6_0_2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2" name="Shape 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3" name="Google Shape;493;g409d1a31b6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4" name="Google Shape;494;g409d1a31b6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09d1a31b6_0_3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09d1a31b6_0_3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https://en.wikipedia.org/wiki/British_and_American_keyboards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how to represent other symbols?</a:t>
            </a:r>
            <a:endParaRPr/>
          </a:p>
        </p:txBody>
      </p:sp>
    </p:spTree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2" name="Shape 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3" name="Google Shape;503;g409d1a31b6_0_3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4" name="Google Shape;504;g409d1a31b6_0_3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https://support.apple.com/en-us/HT201586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41907da2bc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41907da2bc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7" name="Shape 5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Google Shape;508;g409d1a31b6_0_3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9" name="Google Shape;509;g409d1a31b6_0_3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https://support.apple.com/en-us/HT201586</a:t>
            </a:r>
            <a:endParaRPr/>
          </a:p>
        </p:txBody>
      </p:sp>
    </p:spTree>
  </p:cSld>
  <p:clrMapOvr>
    <a:masterClrMapping/>
  </p:clrMapOvr>
</p:notes>
</file>

<file path=ppt/notesSlides/notesSlide6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g409d1a31b6_0_3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4" name="Google Shape;514;g409d1a31b6_0_3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409d1a31b6_0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409d1a31b6_0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https://emojipedia.org/face-with-tears-of-joy/</a:t>
            </a:r>
            <a:endParaRPr/>
          </a:p>
        </p:txBody>
      </p:sp>
    </p:spTree>
  </p:cSld>
  <p:clrMapOvr>
    <a:masterClrMapping/>
  </p:clrMapOvr>
</p:notes>
</file>

<file path=ppt/notesSlides/notesSlide6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2" name="Shape 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3" name="Google Shape;523;g409d1a31b6_0_3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4" name="Google Shape;524;g409d1a31b6_0_3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7" name="Shape 5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8" name="Google Shape;528;g409d1a31b6_0_3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9" name="Google Shape;529;g409d1a31b6_0_3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409d1a31b6_0_3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409d1a31b6_0_3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 be </a:t>
            </a:r>
            <a:r>
              <a:rPr lang="en"/>
              <a:t>#484921ff, but brightened for projectors.</a:t>
            </a:r>
            <a:endParaRPr/>
          </a:p>
        </p:txBody>
      </p:sp>
    </p:spTree>
  </p:cSld>
  <p:clrMapOvr>
    <a:masterClrMapping/>
  </p:clrMapOvr>
</p:notes>
</file>

<file path=ppt/notesSlides/notesSlide6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409d1a31b6_0_2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409d1a31b6_0_2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41c0602a78_1_6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41c0602a78_1_6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7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g41c0602a78_1_6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9" name="Google Shape;549;g41c0602a78_1_6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g41c0602a78_1_6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g41c0602a78_1_6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409d1a31b6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409d1a31b6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https://emojipedia.org/raised-hand-with-fingers-splayed/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Unary</a:t>
            </a:r>
            <a:endParaRPr/>
          </a:p>
        </p:txBody>
      </p:sp>
    </p:spTree>
  </p:cSld>
  <p:clrMapOvr>
    <a:masterClrMapping/>
  </p:clrMapOvr>
</p:notes>
</file>

<file path=ppt/notesSlides/notesSlide7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7" name="Shape 5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8" name="Google Shape;558;g41c0602a78_1_6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9" name="Google Shape;559;g41c0602a78_1_6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41c0602a78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41c0602a78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Should be #484921ff, but brightened for projectors.</a:t>
            </a:r>
            <a:endParaRPr/>
          </a:p>
        </p:txBody>
      </p:sp>
    </p:spTree>
  </p:cSld>
  <p:clrMapOvr>
    <a:masterClrMapping/>
  </p:clrMapOvr>
</p:notes>
</file>

<file path=ppt/notesSlides/notesSlide7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7" name="Shape 5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8" name="Google Shape;568;g409d1a31b6_0_2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9" name="Google Shape;569;g409d1a31b6_0_2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g409d1a31b6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4" name="Google Shape;574;g409d1a31b6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7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8" name="Google Shape;578;g409d1a31b6_0_2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9" name="Google Shape;579;g409d1a31b6_0_2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2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g409d1a31b6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4" name="Google Shape;584;g409d1a31b6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more pixels, the larger the file.</a:t>
            </a:r>
            <a:endParaRPr/>
          </a:p>
        </p:txBody>
      </p:sp>
    </p:spTree>
  </p:cSld>
  <p:clrMapOvr>
    <a:masterClrMapping/>
  </p:clrMapOvr>
</p:notes>
</file>

<file path=ppt/notesSlides/notesSlide7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41c0602a78_1_6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41c0602a78_1_6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https://www.buzzfeed.com/juliegerstein/the-100-greatest-gifs-of-all-time</a:t>
            </a:r>
            <a:endParaRPr/>
          </a:p>
        </p:txBody>
      </p:sp>
    </p:spTree>
  </p:cSld>
  <p:clrMapOvr>
    <a:masterClrMapping/>
  </p:clrMapOvr>
</p:notes>
</file>

<file path=ppt/notesSlides/notesSlide7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4193ad8eb2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4" name="Google Shape;594;g4193ad8eb2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note, duration, volume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416215f433_1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416215f433_1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416215f433_1_1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416215f433_1_1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409d1a31b6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409d1a31b6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Decimal </a:t>
            </a:r>
            <a:endParaRPr/>
          </a:p>
        </p:txBody>
      </p:sp>
    </p:spTree>
  </p:cSld>
  <p:clrMapOvr>
    <a:masterClrMapping/>
  </p:clrMapOvr>
</p:notes>
</file>

<file path=ppt/notesSlides/notesSlide8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41bd77602b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2" name="Google Shape;612;g41bd77602b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41c0602a78_1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41c0602a78_1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g41bd77602b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2" name="Google Shape;622;g41bd77602b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5" name="Shape 6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6" name="Google Shape;626;g409d1a31b6_0_3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7" name="Google Shape;627;g409d1a31b6_0_3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409d1a31b6_0_4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409d1a31b6_0_4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5" name="Shape 6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6" name="Google Shape;636;g409d1a31b6_0_4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7" name="Google Shape;637;g409d1a31b6_0_4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g41c0602a78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2" name="Google Shape;642;g41c0602a78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6" name="Shape 6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7" name="Google Shape;647;g41c0602a78_1_7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8" name="Google Shape;648;g41c0602a78_1_7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g41c0602a78_1_7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5" name="Google Shape;655;g41c0602a78_1_7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41c0602a78_1_7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41c0602a78_1_7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409d1a31b6_0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409d1a31b6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</a:t>
            </a:r>
            <a:endParaRPr/>
          </a:p>
        </p:txBody>
      </p:sp>
    </p:spTree>
  </p:cSld>
  <p:clrMapOvr>
    <a:masterClrMapping/>
  </p:clrMapOvr>
</p:notes>
</file>

<file path=ppt/notesSlides/notesSlide9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409d1a31b6_0_4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2" name="Google Shape;672;g409d1a31b6_0_4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5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6" name="Google Shape;676;g409d1a31b6_0_4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7" name="Google Shape;677;g409d1a31b6_0_4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g41907da2bc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2" name="Google Shape;682;g41907da2bc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5" name="Shape 6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" name="Google Shape;686;g41907da2bc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7" name="Google Shape;687;g41907da2bc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41907da2bc_0_2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2" name="Google Shape;692;g41907da2bc_0_2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5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41907da2bc_0_2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41907da2bc_0_2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0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g41907da2bc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2" name="Google Shape;702;g41907da2bc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41907da2bc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7" name="Google Shape;707;g41907da2bc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g41907da2bc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2" name="Google Shape;712;g41907da2bc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5" name="Shape 7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" name="Google Shape;716;g41c762959a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7" name="Google Shape;717;g41c762959a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dark-2">
    <p:bg>
      <p:bgPr>
        <a:solidFill>
          <a:srgbClr val="000000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lt2"/>
                </a:solidFill>
              </a:defRPr>
            </a:lvl1pPr>
            <a:lvl2pPr lvl="1" rtl="0" algn="r">
              <a:buNone/>
              <a:defRPr sz="1000">
                <a:solidFill>
                  <a:schemeClr val="lt2"/>
                </a:solidFill>
              </a:defRPr>
            </a:lvl2pPr>
            <a:lvl3pPr lvl="2" rtl="0" algn="r">
              <a:buNone/>
              <a:defRPr sz="1000">
                <a:solidFill>
                  <a:schemeClr val="lt2"/>
                </a:solidFill>
              </a:defRPr>
            </a:lvl3pPr>
            <a:lvl4pPr lvl="3" rtl="0" algn="r">
              <a:buNone/>
              <a:defRPr sz="1000">
                <a:solidFill>
                  <a:schemeClr val="lt2"/>
                </a:solidFill>
              </a:defRPr>
            </a:lvl4pPr>
            <a:lvl5pPr lvl="4" rtl="0" algn="r">
              <a:buNone/>
              <a:defRPr sz="1000">
                <a:solidFill>
                  <a:schemeClr val="lt2"/>
                </a:solidFill>
              </a:defRPr>
            </a:lvl5pPr>
            <a:lvl6pPr lvl="5" rtl="0" algn="r">
              <a:buNone/>
              <a:defRPr sz="1000">
                <a:solidFill>
                  <a:schemeClr val="lt2"/>
                </a:solidFill>
              </a:defRPr>
            </a:lvl6pPr>
            <a:lvl7pPr lvl="6" rtl="0" algn="r">
              <a:buNone/>
              <a:defRPr sz="1000">
                <a:solidFill>
                  <a:schemeClr val="lt2"/>
                </a:solidFill>
              </a:defRPr>
            </a:lvl7pPr>
            <a:lvl8pPr lvl="7" rtl="0" algn="r">
              <a:buNone/>
              <a:defRPr sz="1000">
                <a:solidFill>
                  <a:schemeClr val="lt2"/>
                </a:solidFill>
              </a:defRPr>
            </a:lvl8pPr>
            <a:lvl9pPr lvl="8" rtl="0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cs50.harvard.edu/" TargetMode="External"/><Relationship Id="rId4" Type="http://schemas.openxmlformats.org/officeDocument/2006/relationships/hyperlink" Target="https://cs50.harvard.edu/syllabus" TargetMode="External"/><Relationship Id="rId5" Type="http://schemas.openxmlformats.org/officeDocument/2006/relationships/hyperlink" Target="https://cs50.harvard.edu/faqs" TargetMode="External"/><Relationship Id="rId6" Type="http://schemas.openxmlformats.org/officeDocument/2006/relationships/hyperlink" Target="https://live.cs50.io/screen" TargetMode="External"/><Relationship Id="rId7" Type="http://schemas.openxmlformats.org/officeDocument/2006/relationships/hyperlink" Target="https://cs50.harvard.edu/register" TargetMode="Externa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.xml"/></Relationships>
</file>

<file path=ppt/slides/_rels/slide10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0.xml"/><Relationship Id="rId3" Type="http://schemas.openxmlformats.org/officeDocument/2006/relationships/image" Target="../media/image8.png"/></Relationships>
</file>

<file path=ppt/slides/_rels/slide10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1.xml"/><Relationship Id="rId3" Type="http://schemas.openxmlformats.org/officeDocument/2006/relationships/image" Target="../media/image31.png"/></Relationships>
</file>

<file path=ppt/slides/_rels/slide10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2.xml"/><Relationship Id="rId3" Type="http://schemas.openxmlformats.org/officeDocument/2006/relationships/image" Target="../media/image31.png"/></Relationships>
</file>

<file path=ppt/slides/_rels/slide10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3.xml"/><Relationship Id="rId3" Type="http://schemas.openxmlformats.org/officeDocument/2006/relationships/image" Target="../media/image31.png"/></Relationships>
</file>

<file path=ppt/slides/_rels/slide10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4.xml"/><Relationship Id="rId3" Type="http://schemas.openxmlformats.org/officeDocument/2006/relationships/image" Target="../media/image31.png"/></Relationships>
</file>

<file path=ppt/slides/_rels/slide10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5.xml"/><Relationship Id="rId3" Type="http://schemas.openxmlformats.org/officeDocument/2006/relationships/image" Target="../media/image31.png"/></Relationships>
</file>

<file path=ppt/slides/_rels/slide10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06.xml"/><Relationship Id="rId3" Type="http://schemas.openxmlformats.org/officeDocument/2006/relationships/image" Target="../media/image13.png"/></Relationships>
</file>

<file path=ppt/slides/_rels/slide10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7.xml"/></Relationships>
</file>

<file path=ppt/slides/_rels/slide10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8.xml"/><Relationship Id="rId3" Type="http://schemas.openxmlformats.org/officeDocument/2006/relationships/image" Target="../media/image11.png"/></Relationships>
</file>

<file path=ppt/slides/_rels/slide10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9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/Relationships>
</file>

<file path=ppt/slides/_rels/slide1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0.xml"/><Relationship Id="rId3" Type="http://schemas.openxmlformats.org/officeDocument/2006/relationships/image" Target="../media/image14.png"/><Relationship Id="rId4" Type="http://schemas.openxmlformats.org/officeDocument/2006/relationships/image" Target="../media/image16.png"/><Relationship Id="rId5" Type="http://schemas.openxmlformats.org/officeDocument/2006/relationships/image" Target="../media/image11.png"/></Relationships>
</file>

<file path=ppt/slides/_rels/slide1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1.xml"/><Relationship Id="rId3" Type="http://schemas.openxmlformats.org/officeDocument/2006/relationships/image" Target="../media/image15.png"/></Relationships>
</file>

<file path=ppt/slides/_rels/slide1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2.xml"/></Relationships>
</file>

<file path=ppt/slides/_rels/slide1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3.xml"/><Relationship Id="rId3" Type="http://schemas.openxmlformats.org/officeDocument/2006/relationships/image" Target="../media/image17.png"/></Relationships>
</file>

<file path=ppt/slides/_rels/slide1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4.xml"/><Relationship Id="rId3" Type="http://schemas.openxmlformats.org/officeDocument/2006/relationships/image" Target="../media/image17.png"/><Relationship Id="rId4" Type="http://schemas.openxmlformats.org/officeDocument/2006/relationships/image" Target="../media/image32.png"/></Relationships>
</file>

<file path=ppt/slides/_rels/slide1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5.xml"/><Relationship Id="rId3" Type="http://schemas.openxmlformats.org/officeDocument/2006/relationships/image" Target="../media/image17.png"/><Relationship Id="rId4" Type="http://schemas.openxmlformats.org/officeDocument/2006/relationships/image" Target="../media/image32.png"/><Relationship Id="rId5" Type="http://schemas.openxmlformats.org/officeDocument/2006/relationships/image" Target="../media/image18.png"/></Relationships>
</file>

<file path=ppt/slides/_rels/slide1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6.xml"/><Relationship Id="rId3" Type="http://schemas.openxmlformats.org/officeDocument/2006/relationships/image" Target="../media/image19.png"/></Relationships>
</file>

<file path=ppt/slides/_rels/slide1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7.xml"/></Relationships>
</file>

<file path=ppt/slides/_rels/slide1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8.xml"/><Relationship Id="rId3" Type="http://schemas.openxmlformats.org/officeDocument/2006/relationships/image" Target="../media/image25.png"/><Relationship Id="rId4" Type="http://schemas.openxmlformats.org/officeDocument/2006/relationships/image" Target="../media/image21.png"/></Relationships>
</file>

<file path=ppt/slides/_rels/slide1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9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Relationship Id="rId5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.xml"/></Relationships>
</file>

<file path=ppt/slides/_rels/slide1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0.xml"/><Relationship Id="rId3" Type="http://schemas.openxmlformats.org/officeDocument/2006/relationships/image" Target="../media/image22.png"/><Relationship Id="rId4" Type="http://schemas.openxmlformats.org/officeDocument/2006/relationships/image" Target="../media/image25.png"/><Relationship Id="rId5" Type="http://schemas.openxmlformats.org/officeDocument/2006/relationships/image" Target="../media/image27.png"/><Relationship Id="rId6" Type="http://schemas.openxmlformats.org/officeDocument/2006/relationships/image" Target="../media/image21.png"/></Relationships>
</file>

<file path=ppt/slides/_rels/slide1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1.xml"/><Relationship Id="rId3" Type="http://schemas.openxmlformats.org/officeDocument/2006/relationships/image" Target="../media/image27.png"/></Relationships>
</file>

<file path=ppt/slides/_rels/slide1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2.xml"/><Relationship Id="rId3" Type="http://schemas.openxmlformats.org/officeDocument/2006/relationships/image" Target="../media/image27.png"/></Relationships>
</file>

<file path=ppt/slides/_rels/slide1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3.xml"/><Relationship Id="rId3" Type="http://schemas.openxmlformats.org/officeDocument/2006/relationships/image" Target="../media/image14.png"/><Relationship Id="rId4" Type="http://schemas.openxmlformats.org/officeDocument/2006/relationships/image" Target="../media/image27.png"/></Relationships>
</file>

<file path=ppt/slides/_rels/slide1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4.xml"/><Relationship Id="rId3" Type="http://schemas.openxmlformats.org/officeDocument/2006/relationships/image" Target="../media/image26.png"/><Relationship Id="rId4" Type="http://schemas.openxmlformats.org/officeDocument/2006/relationships/image" Target="../media/image14.png"/><Relationship Id="rId5" Type="http://schemas.openxmlformats.org/officeDocument/2006/relationships/image" Target="../media/image27.png"/></Relationships>
</file>

<file path=ppt/slides/_rels/slide1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5.xml"/><Relationship Id="rId3" Type="http://schemas.openxmlformats.org/officeDocument/2006/relationships/image" Target="../media/image29.png"/></Relationships>
</file>

<file path=ppt/slides/_rels/slide1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6.xml"/><Relationship Id="rId3" Type="http://schemas.openxmlformats.org/officeDocument/2006/relationships/image" Target="../media/image30.png"/></Relationships>
</file>

<file path=ppt/slides/_rels/slide1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7.xml"/></Relationships>
</file>

<file path=ppt/slides/_rels/slide1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28.xml"/><Relationship Id="rId3" Type="http://schemas.openxmlformats.org/officeDocument/2006/relationships/image" Target="../media/image3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3.xml"/></Relationships>
</file>

<file path=ppt/slides/_rels/slide5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4.xml"/></Relationships>
</file>

<file path=ppt/slides/_rels/slide5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5.xml"/></Relationships>
</file>

<file path=ppt/slides/_rels/slide5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6.xml"/></Relationships>
</file>

<file path=ppt/slides/_rels/slide5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7.xml"/></Relationships>
</file>

<file path=ppt/slides/_rels/slide5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8.xml"/><Relationship Id="rId3" Type="http://schemas.openxmlformats.org/officeDocument/2006/relationships/image" Target="../media/image3.png"/></Relationships>
</file>

<file path=ppt/slides/_rels/slide5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59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0.xml"/><Relationship Id="rId3" Type="http://schemas.openxmlformats.org/officeDocument/2006/relationships/image" Target="../media/image12.png"/></Relationships>
</file>

<file path=ppt/slides/_rels/slide6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1.xml"/></Relationships>
</file>

<file path=ppt/slides/_rels/slide6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2.xml"/><Relationship Id="rId3" Type="http://schemas.openxmlformats.org/officeDocument/2006/relationships/image" Target="../media/image4.png"/></Relationships>
</file>

<file path=ppt/slides/_rels/slide6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3.xml"/></Relationships>
</file>

<file path=ppt/slides/_rels/slide6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4.xml"/></Relationships>
</file>

<file path=ppt/slides/_rels/slide6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5.xml"/></Relationships>
</file>

<file path=ppt/slides/_rels/slide6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6.xml"/></Relationships>
</file>

<file path=ppt/slides/_rels/slide6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7.xml"/></Relationships>
</file>

<file path=ppt/slides/_rels/slide6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8.xml"/></Relationships>
</file>

<file path=ppt/slides/_rels/slide6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9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7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0.xml"/></Relationships>
</file>

<file path=ppt/slides/_rels/slide7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1.xml"/></Relationships>
</file>

<file path=ppt/slides/_rels/slide7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2.xml"/><Relationship Id="rId3" Type="http://schemas.openxmlformats.org/officeDocument/2006/relationships/image" Target="../media/image28.png"/></Relationships>
</file>

<file path=ppt/slides/_rels/slide7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3.xml"/><Relationship Id="rId3" Type="http://schemas.openxmlformats.org/officeDocument/2006/relationships/image" Target="../media/image33.png"/></Relationships>
</file>

<file path=ppt/slides/_rels/slide7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4.xml"/><Relationship Id="rId3" Type="http://schemas.openxmlformats.org/officeDocument/2006/relationships/image" Target="../media/image1.png"/></Relationships>
</file>

<file path=ppt/slides/_rels/slide7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5.xml"/><Relationship Id="rId3" Type="http://schemas.openxmlformats.org/officeDocument/2006/relationships/image" Target="../media/image24.png"/></Relationships>
</file>

<file path=ppt/slides/_rels/slide7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6.xml"/><Relationship Id="rId3" Type="http://schemas.openxmlformats.org/officeDocument/2006/relationships/image" Target="../media/image20.gif"/></Relationships>
</file>

<file path=ppt/slides/_rels/slide7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7.xml"/><Relationship Id="rId3" Type="http://schemas.openxmlformats.org/officeDocument/2006/relationships/image" Target="../media/image23.png"/></Relationships>
</file>

<file path=ppt/slides/_rels/slide7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8.xml"/></Relationships>
</file>

<file path=ppt/slides/_rels/slide7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9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8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0.xml"/></Relationships>
</file>

<file path=ppt/slides/_rels/slide8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1.xml"/></Relationships>
</file>

<file path=ppt/slides/_rels/slide8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2.xml"/></Relationships>
</file>

<file path=ppt/slides/_rels/slide8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3.xml"/><Relationship Id="rId3" Type="http://schemas.openxmlformats.org/officeDocument/2006/relationships/image" Target="../media/image9.png"/></Relationships>
</file>

<file path=ppt/slides/_rels/slide8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4.xml"/><Relationship Id="rId3" Type="http://schemas.openxmlformats.org/officeDocument/2006/relationships/image" Target="../media/image5.png"/></Relationships>
</file>

<file path=ppt/slides/_rels/slide8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5.xml"/><Relationship Id="rId3" Type="http://schemas.openxmlformats.org/officeDocument/2006/relationships/image" Target="../media/image2.png"/></Relationships>
</file>

<file path=ppt/slides/_rels/slide8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6.xml"/><Relationship Id="rId3" Type="http://schemas.openxmlformats.org/officeDocument/2006/relationships/image" Target="../media/image2.png"/></Relationships>
</file>

<file path=ppt/slides/_rels/slide8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7.xml"/><Relationship Id="rId3" Type="http://schemas.openxmlformats.org/officeDocument/2006/relationships/image" Target="../media/image2.png"/></Relationships>
</file>

<file path=ppt/slides/_rels/slide8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8.xml"/><Relationship Id="rId3" Type="http://schemas.openxmlformats.org/officeDocument/2006/relationships/image" Target="../media/image2.png"/></Relationships>
</file>

<file path=ppt/slides/_rels/slide8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9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/Relationships>
</file>

<file path=ppt/slides/_rels/slide9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0.xml"/><Relationship Id="rId3" Type="http://schemas.openxmlformats.org/officeDocument/2006/relationships/image" Target="../media/image7.png"/></Relationships>
</file>

<file path=ppt/slides/_rels/slide9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1.xml"/></Relationships>
</file>

<file path=ppt/slides/_rels/slide9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2.xml"/></Relationships>
</file>

<file path=ppt/slides/_rels/slide9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3.xml"/></Relationships>
</file>

<file path=ppt/slides/_rels/slide9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4.xml"/></Relationships>
</file>

<file path=ppt/slides/_rels/slide9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5.xml"/></Relationships>
</file>

<file path=ppt/slides/_rels/slide9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6.xml"/></Relationships>
</file>

<file path=ppt/slides/_rels/slide9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7.xml"/></Relationships>
</file>

<file path=ppt/slides/_rels/slide9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8.xml"/></Relationships>
</file>

<file path=ppt/slides/_rels/slide9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  <p:sp>
        <p:nvSpPr>
          <p:cNvPr id="100" name="Google Shape;100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Hi!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See </a:t>
            </a:r>
            <a:r>
              <a:rPr lang="en" sz="1600" u="sng">
                <a:solidFill>
                  <a:schemeClr val="hlink"/>
                </a:solidFill>
                <a:hlinkClick r:id="rId3"/>
              </a:rPr>
              <a:t>cs50.harvard.edu</a:t>
            </a:r>
            <a:r>
              <a:rPr lang="en" sz="1600"/>
              <a:t> for course’s website.</a:t>
            </a:r>
            <a:endParaRPr sz="16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See </a:t>
            </a:r>
            <a:r>
              <a:rPr lang="en" sz="1200" u="sng">
                <a:solidFill>
                  <a:schemeClr val="hlink"/>
                </a:solidFill>
                <a:hlinkClick r:id="rId4"/>
              </a:rPr>
              <a:t>cs50.harvard.edu/syllabus</a:t>
            </a:r>
            <a:r>
              <a:rPr lang="en" sz="1200"/>
              <a:t> for syllabus.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See </a:t>
            </a:r>
            <a:r>
              <a:rPr lang="en" sz="1200" u="sng">
                <a:solidFill>
                  <a:schemeClr val="hlink"/>
                </a:solidFill>
                <a:hlinkClick r:id="rId5"/>
              </a:rPr>
              <a:t>cs50.harvard.edu/faqs</a:t>
            </a:r>
            <a:r>
              <a:rPr lang="en" sz="1200"/>
              <a:t> for FAQs.</a:t>
            </a:r>
            <a:endParaRPr sz="12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If you have trouble seeing screen on stage, </a:t>
            </a:r>
            <a:br>
              <a:rPr lang="en" sz="1600"/>
            </a:br>
            <a:r>
              <a:rPr lang="en" sz="1600"/>
              <a:t>see </a:t>
            </a:r>
            <a:r>
              <a:rPr lang="en" sz="1600" u="sng">
                <a:solidFill>
                  <a:schemeClr val="hlink"/>
                </a:solidFill>
                <a:hlinkClick r:id="rId6"/>
              </a:rPr>
              <a:t>live.cs50.io/screen</a:t>
            </a:r>
            <a:r>
              <a:rPr lang="en" sz="1600"/>
              <a:t> on your laptop.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Today’s lecture will be 3pm–4:15pm. </a:t>
            </a:r>
            <a:br>
              <a:rPr lang="en" sz="1600"/>
            </a:br>
            <a:r>
              <a:rPr lang="en" sz="1600"/>
              <a:t>Future lectures will be Mondays, 3pm–5pm.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Problem Set 0 due on Sunday 9/8, 11:59pm. See website.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Orientation meetings next week. See website.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CS50 Puzzle Day</a:t>
            </a:r>
            <a:r>
              <a:rPr lang="en" sz="1600"/>
              <a:t> (a tradition) is this Saturday 9/7, 12pm–3:30pm.</a:t>
            </a:r>
            <a:br>
              <a:rPr lang="en" sz="1600"/>
            </a:br>
            <a:r>
              <a:rPr lang="en" sz="1600"/>
              <a:t>Register at </a:t>
            </a:r>
            <a:r>
              <a:rPr lang="en" sz="1600" u="sng">
                <a:solidFill>
                  <a:schemeClr val="hlink"/>
                </a:solidFill>
                <a:hlinkClick r:id="rId7"/>
              </a:rPr>
              <a:t>cs50.harvard.edu/register</a:t>
            </a:r>
            <a:r>
              <a:rPr lang="en" sz="1600"/>
              <a:t>. Friends welcome.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Cake (a tradition) will be served in transept after class!</a:t>
            </a:r>
            <a:endParaRPr sz="16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34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3" name="Shape 7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4" name="Google Shape;724;p1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19475" y="1743075"/>
            <a:ext cx="2305050" cy="165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9" name="Google Shape;729;p1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0" y="0"/>
            <a:ext cx="9115075" cy="51435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34" name="Google Shape;734;p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0" y="0"/>
            <a:ext cx="911507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35" name="Google Shape;735;p126"/>
          <p:cNvSpPr/>
          <p:nvPr/>
        </p:nvSpPr>
        <p:spPr>
          <a:xfrm>
            <a:off x="1865975" y="75"/>
            <a:ext cx="7278000" cy="51435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6" name="Google Shape;736;p126"/>
          <p:cNvSpPr/>
          <p:nvPr/>
        </p:nvSpPr>
        <p:spPr>
          <a:xfrm>
            <a:off x="14450" y="75"/>
            <a:ext cx="1851600" cy="2940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1" name="Google Shape;741;p1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0" y="0"/>
            <a:ext cx="911507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42" name="Google Shape;742;p127"/>
          <p:cNvSpPr/>
          <p:nvPr/>
        </p:nvSpPr>
        <p:spPr>
          <a:xfrm>
            <a:off x="14450" y="292800"/>
            <a:ext cx="1845300" cy="48507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3" name="Google Shape;743;p127"/>
          <p:cNvSpPr/>
          <p:nvPr/>
        </p:nvSpPr>
        <p:spPr>
          <a:xfrm>
            <a:off x="6170275" y="292800"/>
            <a:ext cx="2959200" cy="48507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4" name="Google Shape;744;p127"/>
          <p:cNvSpPr/>
          <p:nvPr/>
        </p:nvSpPr>
        <p:spPr>
          <a:xfrm>
            <a:off x="14450" y="0"/>
            <a:ext cx="9073800" cy="2928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9" name="Google Shape;749;p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0" y="0"/>
            <a:ext cx="911507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0" name="Google Shape;750;p128"/>
          <p:cNvSpPr/>
          <p:nvPr/>
        </p:nvSpPr>
        <p:spPr>
          <a:xfrm>
            <a:off x="14450" y="292800"/>
            <a:ext cx="6155700" cy="48507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128"/>
          <p:cNvSpPr/>
          <p:nvPr/>
        </p:nvSpPr>
        <p:spPr>
          <a:xfrm>
            <a:off x="6170275" y="2711225"/>
            <a:ext cx="2959200" cy="24324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2" name="Google Shape;752;p128"/>
          <p:cNvSpPr/>
          <p:nvPr/>
        </p:nvSpPr>
        <p:spPr>
          <a:xfrm>
            <a:off x="14450" y="0"/>
            <a:ext cx="9073800" cy="2928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7" name="Google Shape;757;p1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450" y="0"/>
            <a:ext cx="911507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758" name="Google Shape;758;p129"/>
          <p:cNvSpPr/>
          <p:nvPr/>
        </p:nvSpPr>
        <p:spPr>
          <a:xfrm>
            <a:off x="14450" y="292800"/>
            <a:ext cx="6155700" cy="48507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9" name="Google Shape;759;p129"/>
          <p:cNvSpPr/>
          <p:nvPr/>
        </p:nvSpPr>
        <p:spPr>
          <a:xfrm>
            <a:off x="6170150" y="292800"/>
            <a:ext cx="2959200" cy="24324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0" name="Google Shape;760;p129"/>
          <p:cNvSpPr/>
          <p:nvPr/>
        </p:nvSpPr>
        <p:spPr>
          <a:xfrm>
            <a:off x="14450" y="0"/>
            <a:ext cx="9073800" cy="2928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5" name="Google Shape;765;p1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76600" y="2038350"/>
            <a:ext cx="2590800" cy="1066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131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1" name="Google Shape;771;p131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72" name="Google Shape;772;p131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73" name="Google Shape;773;p13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132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9" name="Google Shape;779;p132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80" name="Google Shape;780;p132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781" name="Google Shape;781;p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925" y="2391626"/>
            <a:ext cx="1088050" cy="418488"/>
          </a:xfrm>
          <a:prstGeom prst="rect">
            <a:avLst/>
          </a:prstGeom>
          <a:noFill/>
          <a:ln>
            <a:noFill/>
          </a:ln>
        </p:spPr>
      </p:pic>
      <p:sp>
        <p:nvSpPr>
          <p:cNvPr id="782" name="Google Shape;782;p13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783" name="Google Shape;783;p132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p133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9" name="Google Shape;789;p133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790" name="Google Shape;790;p133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791" name="Google Shape;791;p1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4925" y="2391626"/>
            <a:ext cx="1088050" cy="418488"/>
          </a:xfrm>
          <a:prstGeom prst="rect">
            <a:avLst/>
          </a:prstGeom>
          <a:noFill/>
          <a:ln>
            <a:noFill/>
          </a:ln>
        </p:spPr>
      </p:pic>
      <p:sp>
        <p:nvSpPr>
          <p:cNvPr id="792" name="Google Shape;792;p133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793" name="Google Shape;793;p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3104" y="2060137"/>
            <a:ext cx="1517800" cy="1023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5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54" name="Google Shape;154;p35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p134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9" name="Google Shape;799;p134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00" name="Google Shape;800;p134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01" name="Google Shape;801;p1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104" y="2060137"/>
            <a:ext cx="1517800" cy="102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2" name="Google Shape;802;p1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21582" y="1626375"/>
            <a:ext cx="1870529" cy="1890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03" name="Google Shape;803;p1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24925" y="2391626"/>
            <a:ext cx="1088050" cy="4184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8" name="Google Shape;808;p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95525" y="2028825"/>
            <a:ext cx="4552950" cy="1085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2" name="Shape 8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3" name="Google Shape;813;p136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" name="Google Shape;814;p136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15" name="Google Shape;815;p136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16" name="Google Shape;816;p13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0" name="Shape 8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" name="Google Shape;821;p137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2" name="Google Shape;822;p137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23" name="Google Shape;823;p137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24" name="Google Shape;824;p1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830" y="2390731"/>
            <a:ext cx="1402900" cy="400829"/>
          </a:xfrm>
          <a:prstGeom prst="rect">
            <a:avLst/>
          </a:prstGeom>
          <a:noFill/>
          <a:ln>
            <a:noFill/>
          </a:ln>
        </p:spPr>
      </p:pic>
      <p:sp>
        <p:nvSpPr>
          <p:cNvPr id="825" name="Google Shape;825;p137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26" name="Google Shape;826;p13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0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1" name="Google Shape;831;p138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2" name="Google Shape;832;p138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33" name="Google Shape;833;p138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34" name="Google Shape;834;p1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830" y="2390731"/>
            <a:ext cx="1402900" cy="400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35" name="Google Shape;835;p1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700" y="2156731"/>
            <a:ext cx="2194610" cy="927300"/>
          </a:xfrm>
          <a:prstGeom prst="rect">
            <a:avLst/>
          </a:prstGeom>
          <a:noFill/>
          <a:ln>
            <a:noFill/>
          </a:ln>
        </p:spPr>
      </p:pic>
      <p:sp>
        <p:nvSpPr>
          <p:cNvPr id="836" name="Google Shape;836;p138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p139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2" name="Google Shape;842;p139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43" name="Google Shape;843;p139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44" name="Google Shape;844;p1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30830" y="2390731"/>
            <a:ext cx="1402900" cy="400829"/>
          </a:xfrm>
          <a:prstGeom prst="rect">
            <a:avLst/>
          </a:prstGeom>
          <a:noFill/>
          <a:ln>
            <a:noFill/>
          </a:ln>
        </p:spPr>
      </p:pic>
      <p:pic>
        <p:nvPicPr>
          <p:cNvPr id="845" name="Google Shape;845;p1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74700" y="2156731"/>
            <a:ext cx="2194610" cy="927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6" name="Google Shape;846;p13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7541" y="2390725"/>
            <a:ext cx="757116" cy="400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1" name="Google Shape;851;p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09850" y="1962150"/>
            <a:ext cx="3924300" cy="1219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5" name="Shape 8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6" name="Google Shape;856;p141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7" name="Google Shape;857;p141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58" name="Google Shape;858;p141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59" name="Google Shape;859;p14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3" name="Shape 8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" name="Google Shape;864;p142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5" name="Google Shape;865;p142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66" name="Google Shape;866;p142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67" name="Google Shape;867;p1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1580" y="2369759"/>
            <a:ext cx="836400" cy="4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8" name="Google Shape;868;p1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9800" y="2369750"/>
            <a:ext cx="811800" cy="4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69" name="Google Shape;869;p142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70" name="Google Shape;870;p14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p143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6" name="Google Shape;876;p143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77" name="Google Shape;877;p143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78" name="Google Shape;878;p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338" y="2219756"/>
            <a:ext cx="1877325" cy="70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9" name="Google Shape;879;p1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1580" y="2369759"/>
            <a:ext cx="836400" cy="4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80" name="Google Shape;880;p1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9800" y="2369750"/>
            <a:ext cx="811800" cy="442800"/>
          </a:xfrm>
          <a:prstGeom prst="rect">
            <a:avLst/>
          </a:prstGeom>
          <a:noFill/>
          <a:ln>
            <a:noFill/>
          </a:ln>
        </p:spPr>
      </p:pic>
      <p:sp>
        <p:nvSpPr>
          <p:cNvPr id="881" name="Google Shape;881;p143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6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60" name="Google Shape;160;p36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61" name="Google Shape;161;p36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144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7" name="Google Shape;887;p144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888" name="Google Shape;888;p144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89" name="Google Shape;889;p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33338" y="2219756"/>
            <a:ext cx="1877325" cy="70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0" name="Google Shape;890;p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91580" y="2369759"/>
            <a:ext cx="836400" cy="442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1" name="Google Shape;891;p1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16050" y="2325188"/>
            <a:ext cx="1282125" cy="49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92" name="Google Shape;892;p14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69800" y="2369750"/>
            <a:ext cx="811800" cy="442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145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898" name="Google Shape;898;p1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16050" y="2325188"/>
            <a:ext cx="1282125" cy="49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2" name="Shape 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3" name="Google Shape;903;p146"/>
          <p:cNvSpPr txBox="1"/>
          <p:nvPr/>
        </p:nvSpPr>
        <p:spPr>
          <a:xfrm>
            <a:off x="-1026560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904" name="Google Shape;904;p1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26125" y="2325188"/>
            <a:ext cx="1282125" cy="49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147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0" name="Google Shape;910;p147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911" name="Google Shape;911;p1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13104" y="2060137"/>
            <a:ext cx="1517800" cy="102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12" name="Google Shape;912;p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26125" y="2325188"/>
            <a:ext cx="1282125" cy="4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13" name="Google Shape;913;p147"/>
          <p:cNvSpPr txBox="1"/>
          <p:nvPr/>
        </p:nvSpPr>
        <p:spPr>
          <a:xfrm>
            <a:off x="-1026560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7" name="Shape 9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" name="Google Shape;918;p148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919" name="Google Shape;919;p1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41544" y="1662903"/>
            <a:ext cx="1859700" cy="1778850"/>
          </a:xfrm>
          <a:prstGeom prst="rect">
            <a:avLst/>
          </a:prstGeom>
          <a:noFill/>
          <a:ln>
            <a:noFill/>
          </a:ln>
        </p:spPr>
      </p:pic>
      <p:sp>
        <p:nvSpPr>
          <p:cNvPr id="920" name="Google Shape;920;p148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921" name="Google Shape;921;p148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</a:t>
            </a:r>
            <a:endParaRPr sz="3600">
              <a:solidFill>
                <a:srgbClr val="FFFFFF"/>
              </a:solidFill>
            </a:endParaRPr>
          </a:p>
        </p:txBody>
      </p:sp>
      <p:pic>
        <p:nvPicPr>
          <p:cNvPr id="922" name="Google Shape;922;p1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3104" y="2060137"/>
            <a:ext cx="1517800" cy="1023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23" name="Google Shape;923;p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126125" y="2325188"/>
            <a:ext cx="1282125" cy="493125"/>
          </a:xfrm>
          <a:prstGeom prst="rect">
            <a:avLst/>
          </a:prstGeom>
          <a:noFill/>
          <a:ln>
            <a:noFill/>
          </a:ln>
        </p:spPr>
      </p:pic>
      <p:sp>
        <p:nvSpPr>
          <p:cNvPr id="924" name="Google Shape;924;p148"/>
          <p:cNvSpPr txBox="1"/>
          <p:nvPr/>
        </p:nvSpPr>
        <p:spPr>
          <a:xfrm>
            <a:off x="-1026560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→  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9" name="Google Shape;929;p1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81400" y="1533525"/>
            <a:ext cx="1981200" cy="207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3" name="Shape 9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34" name="Google Shape;934;p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2350" y="1457325"/>
            <a:ext cx="2019300" cy="2228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8" name="Shape 9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9" name="Google Shape;939;p15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4" name="Google Shape;944;p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960825"/>
            <a:ext cx="9144000" cy="6104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7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67" name="Google Shape;167;p37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68" name="Google Shape;168;p37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69" name="Google Shape;169;p37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38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75" name="Google Shape;175;p38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6" name="Google Shape;176;p38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7" name="Google Shape;177;p38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78" name="Google Shape;178;p38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 × 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39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84" name="Google Shape;184;p39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5" name="Google Shape;185;p39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6" name="Google Shape;186;p39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7" name="Google Shape;187;p39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 × 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88" name="Google Shape;188;p39"/>
          <p:cNvSpPr txBox="1"/>
          <p:nvPr/>
        </p:nvSpPr>
        <p:spPr>
          <a:xfrm>
            <a:off x="33988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40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194" name="Google Shape;194;p40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5" name="Google Shape;195;p40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6" name="Google Shape;196;p40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7" name="Google Shape;197;p40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 × 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8" name="Google Shape;198;p40"/>
          <p:cNvSpPr txBox="1"/>
          <p:nvPr/>
        </p:nvSpPr>
        <p:spPr>
          <a:xfrm>
            <a:off x="40453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 × 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199" name="Google Shape;199;p40"/>
          <p:cNvSpPr txBox="1"/>
          <p:nvPr/>
        </p:nvSpPr>
        <p:spPr>
          <a:xfrm>
            <a:off x="33988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41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05" name="Google Shape;205;p41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6" name="Google Shape;206;p41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7" name="Google Shape;207;p41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8" name="Google Shape;208;p41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 × 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09" name="Google Shape;209;p41"/>
          <p:cNvSpPr txBox="1"/>
          <p:nvPr/>
        </p:nvSpPr>
        <p:spPr>
          <a:xfrm>
            <a:off x="40453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 × 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10" name="Google Shape;210;p41"/>
          <p:cNvSpPr txBox="1"/>
          <p:nvPr/>
        </p:nvSpPr>
        <p:spPr>
          <a:xfrm>
            <a:off x="33988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11" name="Google Shape;211;p41"/>
          <p:cNvSpPr txBox="1"/>
          <p:nvPr/>
        </p:nvSpPr>
        <p:spPr>
          <a:xfrm>
            <a:off x="4829159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42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17" name="Google Shape;217;p42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18" name="Google Shape;218;p42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19" name="Google Shape;219;p42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0" name="Google Shape;220;p42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 × 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1" name="Google Shape;221;p42"/>
          <p:cNvSpPr txBox="1"/>
          <p:nvPr/>
        </p:nvSpPr>
        <p:spPr>
          <a:xfrm>
            <a:off x="40453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 × 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2" name="Google Shape;222;p42"/>
          <p:cNvSpPr txBox="1"/>
          <p:nvPr/>
        </p:nvSpPr>
        <p:spPr>
          <a:xfrm>
            <a:off x="5505014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 × 3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3" name="Google Shape;223;p42"/>
          <p:cNvSpPr txBox="1"/>
          <p:nvPr/>
        </p:nvSpPr>
        <p:spPr>
          <a:xfrm>
            <a:off x="33988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24" name="Google Shape;224;p42"/>
          <p:cNvSpPr txBox="1"/>
          <p:nvPr/>
        </p:nvSpPr>
        <p:spPr>
          <a:xfrm>
            <a:off x="4829159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3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30" name="Google Shape;230;p43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1" name="Google Shape;231;p43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2" name="Google Shape;232;p43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3" name="Google Shape;233;p43"/>
          <p:cNvSpPr txBox="1"/>
          <p:nvPr/>
        </p:nvSpPr>
        <p:spPr>
          <a:xfrm>
            <a:off x="2689490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4" name="Google Shape;234;p43"/>
          <p:cNvSpPr txBox="1"/>
          <p:nvPr/>
        </p:nvSpPr>
        <p:spPr>
          <a:xfrm>
            <a:off x="4045319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5" name="Google Shape;235;p43"/>
          <p:cNvSpPr txBox="1"/>
          <p:nvPr/>
        </p:nvSpPr>
        <p:spPr>
          <a:xfrm>
            <a:off x="5505014" y="3427425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3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6" name="Google Shape;236;p43"/>
          <p:cNvSpPr txBox="1"/>
          <p:nvPr/>
        </p:nvSpPr>
        <p:spPr>
          <a:xfrm>
            <a:off x="3398833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37" name="Google Shape;237;p43"/>
          <p:cNvSpPr txBox="1"/>
          <p:nvPr/>
        </p:nvSpPr>
        <p:spPr>
          <a:xfrm>
            <a:off x="4829159" y="3427422"/>
            <a:ext cx="9786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+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is CS50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4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123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p45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48" name="Google Shape;248;p45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49" name="Google Shape;249;p45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50" name="Google Shape;250;p45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46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001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56" name="Google Shape;256;p46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57" name="Google Shape;257;p46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58" name="Google Shape;258;p46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47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002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64" name="Google Shape;264;p47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5" name="Google Shape;265;p47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66" name="Google Shape;266;p47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8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003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72" name="Google Shape;272;p48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3" name="Google Shape;273;p48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74" name="Google Shape;274;p48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9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004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80" name="Google Shape;280;p49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1" name="Google Shape;281;p49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2" name="Google Shape;282;p49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0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005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88" name="Google Shape;288;p50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89" name="Google Shape;289;p50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90" name="Google Shape;290;p50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51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006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296" name="Google Shape;296;p51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97" name="Google Shape;297;p51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298" name="Google Shape;298;p51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52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007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04" name="Google Shape;304;p52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05" name="Google Shape;305;p52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06" name="Google Shape;306;p52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53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008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12" name="Google Shape;312;p53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3" name="Google Shape;313;p53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14" name="Google Shape;314;p53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7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2/3</a:t>
            </a:r>
            <a:endParaRPr/>
          </a:p>
        </p:txBody>
      </p:sp>
      <p:sp>
        <p:nvSpPr>
          <p:cNvPr id="111" name="Google Shape;111;p27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of CS50 students have never taken CS before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54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009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20" name="Google Shape;320;p54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21" name="Google Shape;321;p54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22" name="Google Shape;322;p54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p55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010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28" name="Google Shape;328;p55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29" name="Google Shape;329;p55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30" name="Google Shape;330;p55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6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36" name="Google Shape;336;p56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37" name="Google Shape;337;p56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38" name="Google Shape;338;p56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p57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44" name="Google Shape;344;p57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r>
              <a:rPr baseline="30000" lang="en" sz="1800">
                <a:solidFill>
                  <a:srgbClr val="FFFFFF"/>
                </a:solidFill>
              </a:rPr>
              <a:t>2</a:t>
            </a:r>
            <a:endParaRPr baseline="30000" sz="1800">
              <a:solidFill>
                <a:srgbClr val="FFFFFF"/>
              </a:solidFill>
            </a:endParaRPr>
          </a:p>
        </p:txBody>
      </p:sp>
      <p:sp>
        <p:nvSpPr>
          <p:cNvPr id="345" name="Google Shape;345;p57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r>
              <a:rPr baseline="30000" lang="en" sz="1800">
                <a:solidFill>
                  <a:srgbClr val="FFFFFF"/>
                </a:solidFill>
              </a:rPr>
              <a:t>1</a:t>
            </a:r>
            <a:endParaRPr baseline="30000" sz="1800">
              <a:solidFill>
                <a:srgbClr val="FFFFFF"/>
              </a:solidFill>
            </a:endParaRPr>
          </a:p>
        </p:txBody>
      </p:sp>
      <p:sp>
        <p:nvSpPr>
          <p:cNvPr id="346" name="Google Shape;346;p57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10</a:t>
            </a:r>
            <a:r>
              <a:rPr baseline="30000" lang="en" sz="1800">
                <a:solidFill>
                  <a:srgbClr val="FFFFFF"/>
                </a:solidFill>
              </a:rPr>
              <a:t>0</a:t>
            </a:r>
            <a:endParaRPr baseline="3000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p58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52" name="Google Shape;352;p58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r>
              <a:rPr baseline="30000" lang="en" sz="1800">
                <a:solidFill>
                  <a:srgbClr val="FFFFFF"/>
                </a:solidFill>
              </a:rPr>
              <a:t>2</a:t>
            </a:r>
            <a:endParaRPr baseline="30000" sz="1800">
              <a:solidFill>
                <a:srgbClr val="FFFFFF"/>
              </a:solidFill>
            </a:endParaRPr>
          </a:p>
        </p:txBody>
      </p:sp>
      <p:sp>
        <p:nvSpPr>
          <p:cNvPr id="353" name="Google Shape;353;p58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r>
              <a:rPr baseline="30000" lang="en" sz="1800">
                <a:solidFill>
                  <a:srgbClr val="FFFFFF"/>
                </a:solidFill>
              </a:rPr>
              <a:t>1</a:t>
            </a:r>
            <a:endParaRPr baseline="30000" sz="1800">
              <a:solidFill>
                <a:srgbClr val="FFFFFF"/>
              </a:solidFill>
            </a:endParaRPr>
          </a:p>
        </p:txBody>
      </p:sp>
      <p:sp>
        <p:nvSpPr>
          <p:cNvPr id="354" name="Google Shape;354;p58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r>
              <a:rPr baseline="30000" lang="en" sz="1800">
                <a:solidFill>
                  <a:srgbClr val="FFFFFF"/>
                </a:solidFill>
              </a:rPr>
              <a:t>0</a:t>
            </a:r>
            <a:endParaRPr baseline="30000"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9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60" name="Google Shape;360;p59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61" name="Google Shape;361;p59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62" name="Google Shape;362;p59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367;p60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001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68" name="Google Shape;368;p60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69" name="Google Shape;369;p60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70" name="Google Shape;370;p60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4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61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010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76" name="Google Shape;376;p61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77" name="Google Shape;377;p61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78" name="Google Shape;378;p61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2" name="Shape 3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3" name="Google Shape;383;p62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011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84" name="Google Shape;384;p62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85" name="Google Shape;385;p62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86" name="Google Shape;386;p62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p63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100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392" name="Google Shape;392;p63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93" name="Google Shape;393;p63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394" name="Google Shape;394;p63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what ultimately matters in this course is not so much where you end up relative to your classmates but where </a:t>
            </a:r>
            <a:endParaRPr sz="2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you end up relative to yourself when you began</a:t>
            </a:r>
            <a:endParaRPr b="1" sz="240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64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</a:t>
            </a:r>
            <a:r>
              <a:rPr lang="en" sz="9600">
                <a:solidFill>
                  <a:srgbClr val="FFFFFF"/>
                </a:solidFill>
              </a:rPr>
              <a:t>01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400" name="Google Shape;400;p64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01" name="Google Shape;401;p64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02" name="Google Shape;402;p64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65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11</a:t>
            </a:r>
            <a:r>
              <a:rPr lang="en" sz="9600">
                <a:solidFill>
                  <a:srgbClr val="FFFFFF"/>
                </a:solidFill>
              </a:rPr>
              <a:t>0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408" name="Google Shape;408;p65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09" name="Google Shape;409;p65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10" name="Google Shape;410;p65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4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66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111</a:t>
            </a:r>
            <a:endParaRPr sz="9600">
              <a:solidFill>
                <a:srgbClr val="FFFFFF"/>
              </a:solidFill>
            </a:endParaRPr>
          </a:p>
        </p:txBody>
      </p:sp>
      <p:sp>
        <p:nvSpPr>
          <p:cNvPr id="416" name="Google Shape;416;p66"/>
          <p:cNvSpPr txBox="1"/>
          <p:nvPr/>
        </p:nvSpPr>
        <p:spPr>
          <a:xfrm>
            <a:off x="353394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4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17" name="Google Shape;417;p66"/>
          <p:cNvSpPr txBox="1"/>
          <p:nvPr/>
        </p:nvSpPr>
        <p:spPr>
          <a:xfrm>
            <a:off x="4208100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2</a:t>
            </a:r>
            <a:endParaRPr sz="1800">
              <a:solidFill>
                <a:srgbClr val="FFFFFF"/>
              </a:solidFill>
            </a:endParaRPr>
          </a:p>
        </p:txBody>
      </p:sp>
      <p:sp>
        <p:nvSpPr>
          <p:cNvPr id="418" name="Google Shape;418;p66"/>
          <p:cNvSpPr txBox="1"/>
          <p:nvPr/>
        </p:nvSpPr>
        <p:spPr>
          <a:xfrm>
            <a:off x="4877674" y="1334100"/>
            <a:ext cx="7278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FFFFFF"/>
                </a:solidFill>
              </a:rPr>
              <a:t>1</a:t>
            </a:r>
            <a:endParaRPr sz="18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p6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</a:t>
            </a:r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7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8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💡</a:t>
            </a:r>
            <a:endParaRPr sz="7200"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p69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bit   </a:t>
            </a:r>
            <a:r>
              <a:rPr lang="en"/>
              <a:t>bit   bit   bit   bit   bit   bit   bit </a:t>
            </a:r>
            <a:endParaRPr/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37" name="Shape 4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8" name="Google Shape;438;p7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💡💡💡💡💡💡💡💡</a:t>
            </a:r>
            <a:endParaRPr sz="7200"/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2" name="Shape 4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Google Shape;443;p71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byte</a:t>
            </a:r>
            <a:endParaRPr/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72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💡💡💡💡💡💡💡💡</a:t>
            </a:r>
            <a:endParaRPr sz="7200"/>
          </a:p>
        </p:txBody>
      </p:sp>
      <p:sp>
        <p:nvSpPr>
          <p:cNvPr id="449" name="Google Shape;449;p72"/>
          <p:cNvSpPr/>
          <p:nvPr/>
        </p:nvSpPr>
        <p:spPr>
          <a:xfrm>
            <a:off x="7396200" y="1450225"/>
            <a:ext cx="792900" cy="19626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72"/>
          <p:cNvSpPr/>
          <p:nvPr/>
        </p:nvSpPr>
        <p:spPr>
          <a:xfrm>
            <a:off x="4660100" y="1534975"/>
            <a:ext cx="1747800" cy="19626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p72"/>
          <p:cNvSpPr/>
          <p:nvPr/>
        </p:nvSpPr>
        <p:spPr>
          <a:xfrm>
            <a:off x="933250" y="1494000"/>
            <a:ext cx="1706100" cy="1962600"/>
          </a:xfrm>
          <a:prstGeom prst="rect">
            <a:avLst/>
          </a:prstGeom>
          <a:solidFill>
            <a:srgbClr val="000000">
              <a:alpha val="7490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5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73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A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9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29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123" name="Google Shape;123;p29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0" name="Shape 4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1" name="Google Shape;461;p74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65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p75"/>
          <p:cNvSpPr txBox="1"/>
          <p:nvPr/>
        </p:nvSpPr>
        <p:spPr>
          <a:xfrm>
            <a:off x="1026300" y="1780500"/>
            <a:ext cx="70914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01000001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0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Google Shape;471;p76"/>
          <p:cNvSpPr txBox="1"/>
          <p:nvPr/>
        </p:nvSpPr>
        <p:spPr>
          <a:xfrm>
            <a:off x="2689500" y="1780500"/>
            <a:ext cx="37650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65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7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ASCII</a:t>
            </a:r>
            <a:endParaRPr/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1" name="Google Shape;481;p78"/>
          <p:cNvGraphicFramePr/>
          <p:nvPr/>
        </p:nvGraphicFramePr>
        <p:xfrm>
          <a:off x="952450" y="2026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58100"/>
                <a:gridCol w="658100"/>
                <a:gridCol w="658100"/>
                <a:gridCol w="658100"/>
                <a:gridCol w="658100"/>
                <a:gridCol w="658100"/>
                <a:gridCol w="658100"/>
                <a:gridCol w="658100"/>
                <a:gridCol w="658100"/>
                <a:gridCol w="658100"/>
                <a:gridCol w="6581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...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A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B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C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D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E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F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G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H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I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...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...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65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66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67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68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69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70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71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...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5" name="Shape 4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6" name="Google Shape;486;p79"/>
          <p:cNvGraphicFramePr/>
          <p:nvPr/>
        </p:nvGraphicFramePr>
        <p:xfrm>
          <a:off x="952500" y="17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33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1" name="Google Shape;491;p80"/>
          <p:cNvGraphicFramePr/>
          <p:nvPr/>
        </p:nvGraphicFramePr>
        <p:xfrm>
          <a:off x="952500" y="17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H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I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33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96" name="Google Shape;496;p81"/>
          <p:cNvGraphicFramePr/>
          <p:nvPr/>
        </p:nvGraphicFramePr>
        <p:xfrm>
          <a:off x="952500" y="17507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H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I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!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33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1" name="Google Shape;501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0" y="1300163"/>
            <a:ext cx="7620000" cy="254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6" name="Google Shape;506;p8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53013"/>
            <a:ext cx="8839201" cy="303747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3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representation</a:t>
            </a:r>
            <a:endParaRPr/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1" name="Google Shape;511;p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61113" y="152400"/>
            <a:ext cx="4021776" cy="4838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8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Unicode</a:t>
            </a:r>
            <a:endParaRPr/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1" name="Google Shape;521;p8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p87"/>
          <p:cNvSpPr txBox="1"/>
          <p:nvPr/>
        </p:nvSpPr>
        <p:spPr>
          <a:xfrm>
            <a:off x="2432250" y="1780500"/>
            <a:ext cx="4279500" cy="158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FFFFFF"/>
                </a:solidFill>
              </a:rPr>
              <a:t>128514</a:t>
            </a:r>
            <a:endParaRPr sz="9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0" name="Shape 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1" name="Google Shape;531;p88"/>
          <p:cNvSpPr txBox="1"/>
          <p:nvPr/>
        </p:nvSpPr>
        <p:spPr>
          <a:xfrm>
            <a:off x="0" y="2013900"/>
            <a:ext cx="9144000" cy="1115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11111011000000010</a:t>
            </a:r>
            <a:endParaRPr sz="7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36" name="Google Shape;536;p89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B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90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RGB</a:t>
            </a:r>
            <a:endParaRPr/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46" name="Google Shape;546;p91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1" name="Google Shape;551;p92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33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56" name="Google Shape;556;p93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72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73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2400">
                          <a:solidFill>
                            <a:srgbClr val="FFFFFF"/>
                          </a:solidFill>
                        </a:rPr>
                        <a:t>33</a:t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Google Shape;13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9000" y="1428750"/>
            <a:ext cx="2286000" cy="228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0" name="Shape 5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1" name="Google Shape;561;p94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00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00FF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66" name="Google Shape;566;p95"/>
          <p:cNvGraphicFramePr/>
          <p:nvPr/>
        </p:nvGraphicFramePr>
        <p:xfrm>
          <a:off x="3646975" y="22993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{6FE3C4BA-C22D-43E6-9A8D-64C25C84E1CC}</a:tableStyleId>
              </a:tblPr>
              <a:tblGrid>
                <a:gridCol w="616675"/>
                <a:gridCol w="616675"/>
                <a:gridCol w="616675"/>
              </a:tblGrid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D8DB6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2400">
                        <a:solidFill>
                          <a:srgbClr val="FFFFFF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0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1" name="Google Shape;571;p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00" y="152400"/>
            <a:ext cx="759319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6" name="Google Shape;576;p9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00" y="152400"/>
            <a:ext cx="759319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0" name="Shape 5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1" name="Google Shape;581;p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00" y="152400"/>
            <a:ext cx="759319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6" name="Google Shape;586;p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5400" y="152400"/>
            <a:ext cx="7593191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1" name="Google Shape;591;p10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250" y="0"/>
            <a:ext cx="51435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5" name="Shape 5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6" name="Google Shape;596;p10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08738"/>
            <a:ext cx="8839200" cy="29260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102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102"/>
          <p:cNvSpPr txBox="1"/>
          <p:nvPr/>
        </p:nvSpPr>
        <p:spPr>
          <a:xfrm>
            <a:off x="1283157" y="2195550"/>
            <a:ext cx="1926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input →  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603" name="Google Shape;603;p102"/>
          <p:cNvSpPr txBox="1"/>
          <p:nvPr/>
        </p:nvSpPr>
        <p:spPr>
          <a:xfrm>
            <a:off x="5886057" y="2195550"/>
            <a:ext cx="2220300" cy="7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 → output</a:t>
            </a:r>
            <a:endParaRPr sz="36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10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algorithms</a:t>
            </a:r>
            <a:endParaRPr/>
          </a:p>
        </p:txBody>
      </p:sp>
      <p:sp>
        <p:nvSpPr>
          <p:cNvPr id="609" name="Google Shape;609;p103"/>
          <p:cNvSpPr/>
          <p:nvPr/>
        </p:nvSpPr>
        <p:spPr>
          <a:xfrm>
            <a:off x="3209457" y="1232100"/>
            <a:ext cx="2676600" cy="2679300"/>
          </a:xfrm>
          <a:prstGeom prst="rect">
            <a:avLst/>
          </a:prstGeom>
          <a:noFill/>
          <a:ln cap="flat" cmpd="sng" w="3810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2"/>
          <p:cNvSpPr txBox="1"/>
          <p:nvPr/>
        </p:nvSpPr>
        <p:spPr>
          <a:xfrm>
            <a:off x="791400" y="1968300"/>
            <a:ext cx="75612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0 1 2 3 4 5 6 7 8 9</a:t>
            </a:r>
            <a:endParaRPr sz="7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1023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1021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1020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1019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1018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1017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1016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1015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...</a:t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10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1020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1018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1016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1010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1008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1006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1004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...</a:t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p106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1024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512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256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128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64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32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16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8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4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2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/>
              <a:t>1</a:t>
            </a:r>
            <a:endParaRPr sz="2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8" name="Shape 6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9" name="Google Shape;629;p1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4" name="Google Shape;634;p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8" name="Shape 6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9" name="Google Shape;639;p10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3" name="Shape 6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4" name="Google Shape;644;p1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45" name="Google Shape;645;p110"/>
          <p:cNvCxnSpPr/>
          <p:nvPr/>
        </p:nvCxnSpPr>
        <p:spPr>
          <a:xfrm>
            <a:off x="2320075" y="30841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9" name="Shape 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0" name="Google Shape;650;p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1" name="Google Shape;651;p111"/>
          <p:cNvCxnSpPr/>
          <p:nvPr/>
        </p:nvCxnSpPr>
        <p:spPr>
          <a:xfrm>
            <a:off x="2320075" y="30841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52" name="Google Shape;652;p111"/>
          <p:cNvCxnSpPr/>
          <p:nvPr/>
        </p:nvCxnSpPr>
        <p:spPr>
          <a:xfrm rot="10800000">
            <a:off x="1691275" y="3084175"/>
            <a:ext cx="628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7" name="Google Shape;657;p1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58" name="Google Shape;658;p112"/>
          <p:cNvCxnSpPr/>
          <p:nvPr/>
        </p:nvCxnSpPr>
        <p:spPr>
          <a:xfrm>
            <a:off x="2320075" y="30841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59" name="Google Shape;659;p112"/>
          <p:cNvCxnSpPr/>
          <p:nvPr/>
        </p:nvCxnSpPr>
        <p:spPr>
          <a:xfrm rot="10800000">
            <a:off x="1691275" y="3084175"/>
            <a:ext cx="628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0" name="Google Shape;660;p112"/>
          <p:cNvCxnSpPr/>
          <p:nvPr/>
        </p:nvCxnSpPr>
        <p:spPr>
          <a:xfrm>
            <a:off x="2320075" y="17305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5" name="Google Shape;665;p1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666" name="Google Shape;666;p113"/>
          <p:cNvCxnSpPr/>
          <p:nvPr/>
        </p:nvCxnSpPr>
        <p:spPr>
          <a:xfrm>
            <a:off x="2320075" y="30841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7" name="Google Shape;667;p113"/>
          <p:cNvCxnSpPr/>
          <p:nvPr/>
        </p:nvCxnSpPr>
        <p:spPr>
          <a:xfrm rot="10800000">
            <a:off x="1691275" y="3084175"/>
            <a:ext cx="628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8" name="Google Shape;668;p113"/>
          <p:cNvCxnSpPr/>
          <p:nvPr/>
        </p:nvCxnSpPr>
        <p:spPr>
          <a:xfrm>
            <a:off x="2320075" y="1730575"/>
            <a:ext cx="0" cy="135360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  <p:cxnSp>
        <p:nvCxnSpPr>
          <p:cNvPr id="669" name="Google Shape;669;p113"/>
          <p:cNvCxnSpPr/>
          <p:nvPr/>
        </p:nvCxnSpPr>
        <p:spPr>
          <a:xfrm rot="10800000">
            <a:off x="1691275" y="1730575"/>
            <a:ext cx="628800" cy="0"/>
          </a:xfrm>
          <a:prstGeom prst="straightConnector1">
            <a:avLst/>
          </a:prstGeom>
          <a:noFill/>
          <a:ln cap="flat" cmpd="sng" w="19050">
            <a:solidFill>
              <a:srgbClr val="FFFFFF"/>
            </a:solidFill>
            <a:prstDash val="dot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33"/>
          <p:cNvSpPr txBox="1"/>
          <p:nvPr/>
        </p:nvSpPr>
        <p:spPr>
          <a:xfrm>
            <a:off x="791400" y="1968300"/>
            <a:ext cx="7561200" cy="12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rgbClr val="FFFFFF"/>
                </a:solidFill>
              </a:rPr>
              <a:t>0 1</a:t>
            </a:r>
            <a:endParaRPr sz="720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4" name="Google Shape;674;p1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6021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p1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pseudocode</a:t>
            </a:r>
            <a:endParaRPr/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116"/>
          <p:cNvSpPr txBox="1"/>
          <p:nvPr>
            <p:ph idx="1" type="body"/>
          </p:nvPr>
        </p:nvSpPr>
        <p:spPr>
          <a:xfrm>
            <a:off x="311700" y="287850"/>
            <a:ext cx="8520600" cy="45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Pick up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2   Open to middle of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   Look at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4   If Smith is on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5       Call Mike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6   Else if Smith is earlier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7       Open to middle of left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8       Go back to 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line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9   Else if Smith is later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      Open to middle of right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  Else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      Quit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11" st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4">
                                            <p:txEl>
                                              <p:pRg end="12" st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8" name="Shape 6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9" name="Google Shape;689;p117"/>
          <p:cNvSpPr txBox="1"/>
          <p:nvPr>
            <p:ph idx="1" type="body"/>
          </p:nvPr>
        </p:nvSpPr>
        <p:spPr>
          <a:xfrm>
            <a:off x="311700" y="287850"/>
            <a:ext cx="8520600" cy="45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Pick up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2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Open to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middle of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Look at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4   If Smith is on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5 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Call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Mike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6   Else if Smith is earlier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7 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Open to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middle of left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8 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9   Else if Smith is later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Open to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middle of right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  Else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Quit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3" name="Shape 6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4" name="Google Shape;694;p118"/>
          <p:cNvSpPr txBox="1"/>
          <p:nvPr>
            <p:ph idx="1" type="body"/>
          </p:nvPr>
        </p:nvSpPr>
        <p:spPr>
          <a:xfrm>
            <a:off x="311700" y="287850"/>
            <a:ext cx="8520600" cy="45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   Pick up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2   Open to middle of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   Look at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4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Smith is </a:t>
            </a:r>
            <a:r>
              <a:rPr lang="en" sz="2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on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5       Call Mike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6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Smith is earlier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7       Open to middle of left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8 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9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Else if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Smith is later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      Open to middle of right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      Quit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119"/>
          <p:cNvSpPr txBox="1"/>
          <p:nvPr>
            <p:ph idx="1" type="body"/>
          </p:nvPr>
        </p:nvSpPr>
        <p:spPr>
          <a:xfrm>
            <a:off x="311700" y="287850"/>
            <a:ext cx="8520600" cy="45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   Pick up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2   Open to middle of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   Look at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4   If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Smith is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on page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5       Call Mike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6   Else if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Smith is earlier in book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7       Open to middle of left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8 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9   Else if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Smith is later in book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      Open to middle of right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      Go back to line 3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  Else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      Quit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3" name="Shape 7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4" name="Google Shape;704;p120"/>
          <p:cNvSpPr txBox="1"/>
          <p:nvPr>
            <p:ph idx="1" type="body"/>
          </p:nvPr>
        </p:nvSpPr>
        <p:spPr>
          <a:xfrm>
            <a:off x="311700" y="287850"/>
            <a:ext cx="8520600" cy="456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   Pick up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2   Open to middle of phone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3   Look at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4   If Smith is </a:t>
            </a: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on page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5       Call Mike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6   Else if Smith is earlier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7       Open to middle of left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8 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Go back to line 3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9   Else if Smith is later in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10      Open to middle of right half of book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11      </a:t>
            </a:r>
            <a:r>
              <a:rPr lang="en" sz="2200">
                <a:solidFill>
                  <a:srgbClr val="FFFF00"/>
                </a:solidFill>
                <a:latin typeface="Consolas"/>
                <a:ea typeface="Consolas"/>
                <a:cs typeface="Consolas"/>
                <a:sym typeface="Consolas"/>
              </a:rPr>
              <a:t>Go back to line 3</a:t>
            </a:r>
            <a:endParaRPr sz="2200">
              <a:solidFill>
                <a:srgbClr val="FFFF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12  Else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13      Quit</a:t>
            </a:r>
            <a:endParaRPr sz="2200"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functions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conditions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Boolean expressions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loops</a:t>
            </a:r>
            <a:endParaRPr>
              <a:solidFill>
                <a:srgbClr val="FFFFFF"/>
              </a:solidFill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p1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functions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conditions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Boolean expressions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loops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variables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threads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events</a:t>
            </a:r>
            <a:endParaRPr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Char char="●"/>
            </a:pPr>
            <a:r>
              <a:rPr lang="en">
                <a:solidFill>
                  <a:srgbClr val="FFFFFF"/>
                </a:solidFill>
              </a:rPr>
              <a:t>...</a:t>
            </a: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123"/>
          <p:cNvSpPr txBox="1"/>
          <p:nvPr>
            <p:ph idx="1" type="body"/>
          </p:nvPr>
        </p:nvSpPr>
        <p:spPr>
          <a:xfrm>
            <a:off x="2608950" y="1456200"/>
            <a:ext cx="3926100" cy="223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#include &lt;stdio.h&gt;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int main(void)</a:t>
            </a:r>
            <a:b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</a:b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    printf("hello, world\n");</a:t>
            </a:r>
            <a:endParaRPr>
              <a:solidFill>
                <a:srgbClr val="FFFFFF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